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66" r:id="rId2"/>
    <p:sldId id="404" r:id="rId3"/>
    <p:sldId id="471" r:id="rId4"/>
    <p:sldId id="546" r:id="rId5"/>
    <p:sldId id="469" r:id="rId6"/>
    <p:sldId id="547" r:id="rId7"/>
    <p:sldId id="548" r:id="rId8"/>
    <p:sldId id="470" r:id="rId9"/>
    <p:sldId id="550" r:id="rId10"/>
    <p:sldId id="549" r:id="rId11"/>
    <p:sldId id="552" r:id="rId12"/>
    <p:sldId id="553" r:id="rId13"/>
    <p:sldId id="554" r:id="rId14"/>
    <p:sldId id="514" r:id="rId15"/>
    <p:sldId id="568" r:id="rId16"/>
    <p:sldId id="541" r:id="rId17"/>
    <p:sldId id="557" r:id="rId18"/>
    <p:sldId id="558" r:id="rId19"/>
    <p:sldId id="559" r:id="rId20"/>
    <p:sldId id="560" r:id="rId21"/>
    <p:sldId id="561" r:id="rId22"/>
    <p:sldId id="562" r:id="rId23"/>
    <p:sldId id="563" r:id="rId24"/>
    <p:sldId id="564" r:id="rId25"/>
    <p:sldId id="565" r:id="rId26"/>
    <p:sldId id="566" r:id="rId27"/>
    <p:sldId id="567" r:id="rId28"/>
    <p:sldId id="494" r:id="rId29"/>
    <p:sldId id="503" r:id="rId30"/>
    <p:sldId id="515" r:id="rId31"/>
    <p:sldId id="529" r:id="rId32"/>
    <p:sldId id="530" r:id="rId33"/>
    <p:sldId id="531" r:id="rId34"/>
    <p:sldId id="533" r:id="rId35"/>
    <p:sldId id="534" r:id="rId36"/>
    <p:sldId id="535" r:id="rId37"/>
    <p:sldId id="536" r:id="rId38"/>
    <p:sldId id="537" r:id="rId39"/>
    <p:sldId id="538" r:id="rId40"/>
    <p:sldId id="539" r:id="rId41"/>
    <p:sldId id="569" r:id="rId42"/>
    <p:sldId id="570" r:id="rId43"/>
    <p:sldId id="571" r:id="rId44"/>
    <p:sldId id="540" r:id="rId45"/>
    <p:sldId id="572" r:id="rId46"/>
    <p:sldId id="573" r:id="rId47"/>
    <p:sldId id="556" r:id="rId48"/>
    <p:sldId id="542" r:id="rId49"/>
    <p:sldId id="543" r:id="rId50"/>
    <p:sldId id="544" r:id="rId51"/>
    <p:sldId id="574" r:id="rId52"/>
    <p:sldId id="575" r:id="rId53"/>
    <p:sldId id="555" r:id="rId54"/>
    <p:sldId id="371" r:id="rId55"/>
    <p:sldId id="545" r:id="rId56"/>
    <p:sldId id="507" r:id="rId57"/>
    <p:sldId id="427" r:id="rId5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5053"/>
    <a:srgbClr val="FF0909"/>
    <a:srgbClr val="4472C4"/>
    <a:srgbClr val="030001"/>
    <a:srgbClr val="FECC00"/>
    <a:srgbClr val="000000"/>
    <a:srgbClr val="FFD300"/>
    <a:srgbClr val="F8A706"/>
    <a:srgbClr val="F9B003"/>
    <a:srgbClr val="F086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56455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4900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330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7601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01725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93943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803321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581033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8999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45856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5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72965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15357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34696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21545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4287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525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8816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15176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519143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12893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24308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45664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55908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31630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3271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32611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1794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954628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88839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338259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4543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2838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72647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76887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15891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11492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59685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76093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89773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385498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9046365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40384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1698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446039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938576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2857368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62323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78228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371075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953635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10321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541782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96287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9765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09.04.2024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Ассоциативный массив.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Хеш-таблица. Хеш-функции. </a:t>
            </a: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Разрешение коллизий.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04408F2-66AB-D5D8-D2F4-957AC473A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очень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поиск элемента в массиве имеет линейную сложность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чем больше элементов в таком массиве, тем медленней поиск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Нужно решение лучше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7552"/>
            <a:ext cx="4620584" cy="23228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структуры же реализуют ассоциативный массив?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2981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 совсем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них действительно есть ассоциативный доступ по символическому ключу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мы не можем добавлять новые элементы в такую структуру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 не можем и обойти её элементы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085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Решение действительно строится на основе массива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нам нужно как то обеспечить алгоритмическую эффективность операций чтения и записи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тут есть два варианта развития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можем хранить элементы в массиве в отсортированном порядке и использовать особый алгоритм поиска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Или, мы можем реализовать функцию, которая бы на основе переданного ключа давала индекс элемента в массиве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Тогда операции чтения и записи не будут зависеть от количества элементов в массиве…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98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Знакомьтесь, Хеш-таблица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Структура данных на основе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Реализация ассоциативного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Преобразование «ключа» в число делает хеш-функция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392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диаграмма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A9C39E08-4BB5-86A2-10B3-D993DCF409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7" y="637384"/>
            <a:ext cx="9416972" cy="544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0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3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снова массивы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Массивы по истине самый фундаментальные из фундаментальных структур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Их можно обходить, изменять и добавлять новые элементы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Константный доступ по индексу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мы научимся делать индекс, на основе ключа, то мы сможем использовать, то это будет успех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1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33976"/>
            <a:ext cx="4620584" cy="13900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работает хеш-функция?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7256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Здесь множество разных алгоритмов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Все сводится к тому, что мы должны преобразовать значение ключа в целое неотрицательное число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значение всегда должно быть одним и тем же для одного и того же ключа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идеале, для каждого ключа должно быть своё, уникальное, числовое значение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мир не идеален…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741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28183"/>
            <a:ext cx="4620584" cy="20016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Давайте вспомним про массивы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Рисунок 3" descr="Изображение выглядит как хищная птица, птица, зеленый, сова&#10;&#10;Автоматически созданное описание">
            <a:extLst>
              <a:ext uri="{FF2B5EF4-FFF2-40B4-BE49-F238E27FC236}">
                <a16:creationId xmlns:a16="http://schemas.microsoft.com/office/drawing/2014/main" id="{C9A7E01F-D7C4-356E-5D8D-CDCBB70C2A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10" r="1787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7389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75813"/>
            <a:ext cx="4620584" cy="230637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получившееся число больше емкости массива?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4709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Число от хеш-функции нужно усекать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Обычно используется простой остаток от деления на емкость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Проблема в том, что после такого усечения разные числа могут стать одинаковыми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45 % 36 == 9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81 % 36 == 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Такая ситуация называется коллизией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244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988187"/>
            <a:ext cx="4620584" cy="28816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Значит внутренний массив должен быть большей емкости?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339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Хеш-таблица не самая эффективная по памяти структура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Мы должны создавать буфер в несколько раз превышающий </a:t>
            </a:r>
            <a:r>
              <a:rPr lang="ru-RU" sz="2400">
                <a:latin typeface="Roboto" panose="02000000000000000000" pitchFamily="2" charset="0"/>
                <a:ea typeface="Roboto" panose="02000000000000000000" pitchFamily="2" charset="0"/>
              </a:rPr>
              <a:t>количество хранимых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нем элементов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некоторых случаях, для повышения эффективности работы, емкость хеш-таблицы должна быть простым числом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8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1988187"/>
            <a:ext cx="4620584" cy="28816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могут ли быть коллизии в результатах хеш-функции?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21897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Какой бы эффективной не была используемая хеш-функция, вероятность коллизии есть всегда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 тому же более «надежные» функции как правило требуют больше ресурсов, чем «менее надежные»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Фактически, мы можем управлять этим явно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3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5211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Несмотря на сложности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Хеш-таблица является одной из самых востребованных структур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Пока мы контролируем коллизии в таблице, эффективность операций чтения/записи имеют константную сложность по отношению к размеру таблицы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вот коллизии все портят конечно…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7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1487647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Объекты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– это ассоциативные массивы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Более того, они реализуются именно как хеш-таблицы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объектов может быть «внутренняя» реализация, как например у массивов или функций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«внешне» любой объект реализует ассоциативный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Кроме того, у нас есть несколько реализаций таких массивов: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Object, Map/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WeakMap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Set/</a:t>
            </a:r>
            <a:r>
              <a:rPr lang="en-US" sz="2400" dirty="0" err="1">
                <a:latin typeface="Roboto" panose="02000000000000000000" pitchFamily="2" charset="0"/>
                <a:ea typeface="Roboto" panose="02000000000000000000" pitchFamily="2" charset="0"/>
              </a:rPr>
              <a:t>WeakSet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7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Массив – это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Последовательность элементов одного размера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Идущих друг за другом в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Константный доступ к любому элементу по его индексу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7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446652"/>
            <a:ext cx="4620584" cy="196469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что делать в случае коллизий?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45951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несколько вариантов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качестве значений «внутреннего» массива используем связный список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Т.е. в каждой ячейке массив хранится кортеж со значением и указателем на следующий элемент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Тогда в случае коллизий элементы просто добавляются в эти связные списки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Метод цепочек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75096C94-ED9B-8041-ECE9-BEB03C4BB4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500" y="2870588"/>
            <a:ext cx="5563376" cy="2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6161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Плюсы и минусы метода цепочек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Очень легко реализовать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коллизий очень много, то сложность поиска в такой хэш-таблице деградирует до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O(N)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– поиск в связном списке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Вместо связного списка можно использовать сбалансированное дерево, чтобы улучшить такой сценарий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Память может расходоваться не оптимально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Хуже дружит с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кэшом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т.к. в массиве хранится только первый элемент связного списка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можно сделать иначе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случае коллизии, записываем элемент в другое место во «внутреннем» массиве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Такой способ называется «Открытой адресацией»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Лучше используется память и поддержка кэша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057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726" y="2135336"/>
            <a:ext cx="3538239" cy="2587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Но куда записывать такие элементы?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24103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рядышком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 в позицию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 + 1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она уже занята, то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I + 2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так до тех пор, пока не найдется свободная ячейка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Каждая попытка называется «пробой»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такой алгоритм «Линейным пробированием»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71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Линейное пробирование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8439894B-AB68-CB6A-720C-3DC74D2FC7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545" y="1879016"/>
            <a:ext cx="4767291" cy="4140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5969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3F3768D-CEF3-5478-066E-94618B1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2661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211" y="3102150"/>
            <a:ext cx="3161940" cy="65370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Но есть нюанс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739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мере заполнения внутреннего массива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Сложность поиска в нем сильно деградирует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Т.к. каждая занятая ячейка со сдвигом также увеличивает вероятность коллизий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массив заполнена на 60%, то сложность деградирует очень сильно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Вплоть до экспоненциальной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алг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сложности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266657"/>
            <a:ext cx="4620584" cy="23246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бывают массивы, но без индексов…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68407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135336"/>
            <a:ext cx="4620584" cy="2587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если элементы записывать не рядом…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49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другие алгоритмы пробирования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Шаг для каждой новой пробы вычисляется как квадрат от номер пробы, например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, 1 ** 2, 2 ** 2, 3 ** 2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т. 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Такой алгоритм называется квадратичным пробированием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67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13556"/>
            <a:ext cx="4620584" cy="830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Успех?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22397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 части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возле «источника» коллизии не образуется группа из проб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стороны, каждая проба все равно усиливает вероятность коллизии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Лучше чем линейное пробирование, но по мере заполнения внутреннего буфера сложность операций сильно деградирует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86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Двойное хеширование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Еще один алгоритм пробирования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Двойное хэширование – шаг константен, как у линейного пробирования, но для каждой коллизии он свой и вычисляется по формуле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constant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– (key % </a:t>
            </a:r>
            <a:r>
              <a:rPr lang="en-US" sz="2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constant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Где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constant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простое число меньше емкости внутреннего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918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13556"/>
            <a:ext cx="4620584" cy="8308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Успех?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79515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 части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Теперь пробы более «случайно» располагаются внутри буфера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 другой стороны, каждая проба все равно усиливает вероятность коллизии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Лучше чем линейное и квадратичное пробирование, но по мере заполнения внутреннего буфера сложность операций сильно деградирует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53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605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Ок,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ок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Главное поймите, что хэш-таблица под капотом использует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Хэш-функция преобразует ключ в число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число усекается до размера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для разных ключей получает один и тот же индекс – то это коллизия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Коллизии могут разрешаться по разному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все они приводят к ухудшению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алг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. сложности операций над хэш-таблицей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Вариаций разных реализаций хэш-таблиц очень много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13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135336"/>
            <a:ext cx="4620584" cy="2587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расширять внутренний массив, если он заполнился…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913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Бывают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Их называют «ассоциативные массивы»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Вместо индекса используется символический ключ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Или другой вид ключа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абстрактная структура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Т.е. ей нужна реализация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11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Здесь как и с вектором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Только при расширении мы не можем просто скопировать все элементы в новый массив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Нам нужно для каждого заново рассчитать хеш-коды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называется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перехешированием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65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135336"/>
            <a:ext cx="4620584" cy="258732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какой порядок обхода элементов в хеш-таблице?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86341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Зависит от реализации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общем случае порядок «случайный»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нам нужно уметь пропускать «пустые» ячейки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разные контракты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8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82100280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Хеш-таблица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Это одна из важнейших структур данных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как и у всех остальных – тут есть нюансы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Подходит не для всех задача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5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Плюсы и минусы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Константные операции, пока нет проблем с коллизиями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Требует много памяти «сразу»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Многое зависит от используемой хеш-функции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7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Сложные структуры строятся из более простых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Хеш-таблица – это одна из реализаций ассоциативного массива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Способов реализации хеш-таблицы очень много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Объекты 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основаны на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хеш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таблицах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Хеш-таблица «живет» в куче, т.к. она может расширять внутренний буфер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Идеальный структур данных не существует – есть подходящие под задачу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191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5AE5E72-B965-0536-764F-26E1C7403E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9043" y="2267922"/>
            <a:ext cx="6975792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bob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new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Map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([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Bob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],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[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22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]);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  <a:t>// Вместо числового индекса используется "ключ"</a:t>
            </a:r>
            <a:b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bob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get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name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 </a:t>
            </a:r>
            <a:br>
              <a:rPr kumimoji="0" lang="ru-RU" altLang="ru-RU" sz="24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JetBrains Mono"/>
              </a:rPr>
            </a:b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console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log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830091"/>
                </a:solidFill>
                <a:effectLst/>
                <a:latin typeface="JetBrains Mono"/>
              </a:rPr>
              <a:t>bob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get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age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));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5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373902"/>
            <a:ext cx="4620584" cy="21101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как сделать реализацию такого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3685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Ну, мы можем сделать это на основе массива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29B422C0-67AB-51F2-F330-360722E9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138" y="1902375"/>
            <a:ext cx="4951141" cy="477053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class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Map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#values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constructor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#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get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#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#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getIndex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)]?.[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set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#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#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getIndex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)] = [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value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];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#getIndex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(key) {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this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#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/>
              </a:rPr>
              <a:t>values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914C07"/>
                </a:solidFill>
                <a:effectLst/>
                <a:latin typeface="JetBrains Mono"/>
              </a:rPr>
              <a:t>findIndex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(([k]) =&gt; </a:t>
            </a:r>
            <a:r>
              <a:rPr kumimoji="0" lang="ru-RU" altLang="ru-RU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key</a:t>
            </a: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=== k);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}</a:t>
            </a:r>
            <a:b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ru-RU" altLang="ru-RU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ru-RU" altLang="ru-RU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4177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745334"/>
            <a:ext cx="4620584" cy="13673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насколько это эффективно?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6509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5277</TotalTime>
  <Words>1457</Words>
  <Application>Microsoft Office PowerPoint</Application>
  <PresentationFormat>Широкоэкранный</PresentationFormat>
  <Paragraphs>213</Paragraphs>
  <Slides>57</Slides>
  <Notes>56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JetBrains Mono</vt:lpstr>
      <vt:lpstr>Roboto</vt:lpstr>
      <vt:lpstr>Wingdings</vt:lpstr>
      <vt:lpstr>Office Theme</vt:lpstr>
      <vt:lpstr>Computer Science во Frontend</vt:lpstr>
      <vt:lpstr>Давайте вспомним про массивы</vt:lpstr>
      <vt:lpstr>Массив – это</vt:lpstr>
      <vt:lpstr>А бывают массивы, но без индексов…</vt:lpstr>
      <vt:lpstr>Бывают</vt:lpstr>
      <vt:lpstr>Например</vt:lpstr>
      <vt:lpstr>А как сделать реализацию такого API?</vt:lpstr>
      <vt:lpstr>Ну, мы можем сделать это на основе массива</vt:lpstr>
      <vt:lpstr>А насколько это эффективно?</vt:lpstr>
      <vt:lpstr>Не очень</vt:lpstr>
      <vt:lpstr>А структуры же реализуют ассоциативный массив?</vt:lpstr>
      <vt:lpstr>Не совсем</vt:lpstr>
      <vt:lpstr>Решение действительно строится на основе массива</vt:lpstr>
      <vt:lpstr>Знакомьтесь, Хеш-таблица</vt:lpstr>
      <vt:lpstr>Презентация PowerPoint</vt:lpstr>
      <vt:lpstr>Презентация PowerPoint</vt:lpstr>
      <vt:lpstr>И снова массивы</vt:lpstr>
      <vt:lpstr>А как работает хеш-функция?</vt:lpstr>
      <vt:lpstr>Здесь множество разных алгоритмов</vt:lpstr>
      <vt:lpstr>А что если получившееся число больше емкости массива?</vt:lpstr>
      <vt:lpstr>Число от хеш-функции нужно усекать</vt:lpstr>
      <vt:lpstr>Значит внутренний массив должен быть большей емкости?</vt:lpstr>
      <vt:lpstr>Да</vt:lpstr>
      <vt:lpstr>А могут ли быть коллизии в результатах хеш-функции?</vt:lpstr>
      <vt:lpstr>Да</vt:lpstr>
      <vt:lpstr>Презентация PowerPoint</vt:lpstr>
      <vt:lpstr>Несмотря на сложности</vt:lpstr>
      <vt:lpstr>Презентация PowerPoint</vt:lpstr>
      <vt:lpstr>Объекты в JS – это ассоциативные массивы</vt:lpstr>
      <vt:lpstr>Так что делать в случае коллизий?</vt:lpstr>
      <vt:lpstr>Есть несколько вариантов</vt:lpstr>
      <vt:lpstr>Метод цепочек</vt:lpstr>
      <vt:lpstr>Плюсы и минусы метода цепочек</vt:lpstr>
      <vt:lpstr>А можно сделать иначе</vt:lpstr>
      <vt:lpstr>Но куда записывать такие элементы?</vt:lpstr>
      <vt:lpstr>Например, рядышком</vt:lpstr>
      <vt:lpstr>Линейное пробирование</vt:lpstr>
      <vt:lpstr>Но есть нюанс</vt:lpstr>
      <vt:lpstr>По мере заполнения внутреннего массива</vt:lpstr>
      <vt:lpstr>А что если элементы записывать не рядом…</vt:lpstr>
      <vt:lpstr>Есть другие алгоритмы пробирования</vt:lpstr>
      <vt:lpstr>Успех?</vt:lpstr>
      <vt:lpstr>От части</vt:lpstr>
      <vt:lpstr>Двойное хеширование</vt:lpstr>
      <vt:lpstr>Успех?</vt:lpstr>
      <vt:lpstr>От части</vt:lpstr>
      <vt:lpstr>Презентация PowerPoint</vt:lpstr>
      <vt:lpstr>Ок, ок</vt:lpstr>
      <vt:lpstr>А как расширять внутренний массив, если он заполнился…</vt:lpstr>
      <vt:lpstr>Здесь как и с вектором</vt:lpstr>
      <vt:lpstr>А какой порядок обхода элементов в хеш-таблице?</vt:lpstr>
      <vt:lpstr>Зависит от реализации</vt:lpstr>
      <vt:lpstr>Презентация PowerPoint</vt:lpstr>
      <vt:lpstr>Хеш-таблица</vt:lpstr>
      <vt:lpstr>Плюсы и минусы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1039</cp:revision>
  <dcterms:created xsi:type="dcterms:W3CDTF">2020-11-08T08:53:50Z</dcterms:created>
  <dcterms:modified xsi:type="dcterms:W3CDTF">2024-04-09T10:22:13Z</dcterms:modified>
</cp:coreProperties>
</file>