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66" r:id="rId2"/>
    <p:sldId id="404" r:id="rId3"/>
    <p:sldId id="437" r:id="rId4"/>
    <p:sldId id="526" r:id="rId5"/>
    <p:sldId id="527" r:id="rId6"/>
    <p:sldId id="444" r:id="rId7"/>
    <p:sldId id="529" r:id="rId8"/>
    <p:sldId id="525" r:id="rId9"/>
    <p:sldId id="528" r:id="rId10"/>
    <p:sldId id="402" r:id="rId11"/>
    <p:sldId id="468" r:id="rId12"/>
    <p:sldId id="531" r:id="rId13"/>
    <p:sldId id="532" r:id="rId14"/>
    <p:sldId id="538" r:id="rId15"/>
    <p:sldId id="537" r:id="rId16"/>
    <p:sldId id="539" r:id="rId17"/>
    <p:sldId id="540" r:id="rId18"/>
    <p:sldId id="541" r:id="rId19"/>
    <p:sldId id="533" r:id="rId20"/>
    <p:sldId id="534" r:id="rId21"/>
    <p:sldId id="448" r:id="rId22"/>
    <p:sldId id="536" r:id="rId23"/>
    <p:sldId id="487" r:id="rId24"/>
    <p:sldId id="544" r:id="rId25"/>
    <p:sldId id="530" r:id="rId26"/>
    <p:sldId id="472" r:id="rId27"/>
    <p:sldId id="440" r:id="rId28"/>
    <p:sldId id="485" r:id="rId29"/>
    <p:sldId id="486" r:id="rId30"/>
    <p:sldId id="543" r:id="rId31"/>
    <p:sldId id="488" r:id="rId32"/>
    <p:sldId id="545" r:id="rId33"/>
    <p:sldId id="489" r:id="rId34"/>
    <p:sldId id="473" r:id="rId35"/>
    <p:sldId id="490" r:id="rId36"/>
    <p:sldId id="491" r:id="rId37"/>
    <p:sldId id="492" r:id="rId38"/>
    <p:sldId id="535" r:id="rId39"/>
    <p:sldId id="467" r:id="rId40"/>
    <p:sldId id="542" r:id="rId41"/>
    <p:sldId id="427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614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2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140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938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242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26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44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2644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958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09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536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828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162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59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3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84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18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073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29602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60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21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21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2203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36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4457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84451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416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05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4027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44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19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36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08.04.2024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659" y="3602038"/>
            <a:ext cx="7677613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Операции над структурами данных и их сложность.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Сортировка. 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Бинарный поиск.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99A3C-3201-FAC0-8E58-D74E2AA8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Можно, но есть условия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должен быть отсортирован по параметру, по которому мы ищем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найти число 15 в массиве из миллиона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отсортирован по возрастанию (на самом деле порядок не так важен)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Интуитивно понятно, что алгоритм поиска в таком массиве можно сделать эффективнее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843126"/>
            <a:ext cx="6293927" cy="129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отсортировать элементы массива?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целая наука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Алгоритмов сортировки несметное множество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Разница в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алг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. сложности по времени и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 тому же некоторые алгоритмы могут деградировать до более плохой сложности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устойчивости сортировки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применимости к конкретным типам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к конкретным видам памяти: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RAM, SSD, HDD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 возможности распараллеливать вычисления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9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Популярные алгоритмы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Пузырьковая сортировка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Быстрая сортировка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Сортировка слиянием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Сортировка кучей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Поразрядная сортировка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снимок экран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4CFE8DC-3FE7-EDDF-0DBE-BEC21C858F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73" y="338245"/>
            <a:ext cx="8357029" cy="633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Быстрая сортировка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Модификация пузырьковой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Одна из самых быстрых сортировок «на практике»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Эффективна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RAM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требует доп.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среднем работает за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log n)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но деградирует до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^ 2)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Быстро работает на почти отсортированных массивах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Подходит как для больших, так и для малых объёмов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 используешь кэш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Распараллеливается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Неустойчивая сортировка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Сортировка слиянием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Отлично подходит для памяти с последовательным доступом, 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HDD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ложность по памяти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Стабильная сложность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 времени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log n)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почти отсортированных массивов работает также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малых объёмов не очень эффективна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 используешь кэш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Распараллеливается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Устойчивая сортировка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Сортировка кучей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требует доп.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Эффективна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RAM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Стабильная сложность по времени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 log n)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почти отсортированных массивов работает также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Плохо поддерживает кэш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распараллеливается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Неустойчивая сортировка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Поразрядная сортировка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только для целых чисел и строк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Эффективна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RAM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Требуется доп.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Работает за линейное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Устойчивая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Сложная реализация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843126"/>
            <a:ext cx="6293927" cy="129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еще за устойчивость?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525751"/>
            <a:ext cx="5021352" cy="180649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алгоритмическую сложность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свойство алгоритма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он гарантирует сохранение относительного порядка равных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Говоря простым языком, если в исходных данных есть равные элементы, то они в отсортированном массиве они будут в том же порядке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Многие алгоритмы можно модифицировать, чтобы сделать их устойчивыми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не бесплатно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не будем на курсе изучать разные алгоритмы сортировки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Хотя это очень полезно и я рекомендую смотреть визуализации сортировок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спецификации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говорится, какой алгоритм сортировки следует использовать в методе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sort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Однако, в спецификации говорится, что сортировка должна быть устойчивой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sort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ожидает компаратор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его не передать, то массив будет сортироваться лексикографически, т.е. как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sort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сортирует исходный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toSorted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создает новый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564892"/>
            <a:ext cx="6293927" cy="17282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причем тогда был весь этот рассказ про сортировки?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62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Встречаете, Бинарный поиск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Алгоритм состоит из нескольких этапов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Берем элемент из «середины» из исходного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Сравниваем его с искомым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элемент найден, то заканчиваем поиск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в массиве нет повторений или нам не важен индекс искомого элемента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элемент меньше искомого, то «сужаем» наш массив на правую половинку от середины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элемент больше искомого, то «сужаем» наш массив на левую половинку от середины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Повторяем алгоритм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Массив обязан быть отсортирован по искомому элементу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1D615667-2831-1D71-817B-705B158ED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344487"/>
            <a:ext cx="8096250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513085"/>
            <a:ext cx="6293927" cy="18318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какова сложность поиска в таком алгоритме?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82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Сложность бинарного поиска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Логарифмическая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O(log n)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Т.е. поиск в самом большом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массиве (2 ** 32 -1) потребует всего 32 операции сравнения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Каждый раз когда вам нужно сделать поиск в массиве думайте, а не отсортирован ли он по нужному вам значению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отсортирован, то смело применяйте бинарный поиск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Алг. сложность показывает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Зависимость времени выполнения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подрограммы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/алгоритма от входных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зависимость потребления памяти подпрограммой или алгоритмом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оценки зависимости берутся средние или наихудшие сценарии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поиск элемента в массиве в худшем случае потребует пройти все элементы массива минимум 1 раз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Такая сложность называется линейной и обозначается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03815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Бинарный поиск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важнейший алгоритм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 можете использовать его в самых разных задачах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поиск коммита на котором «сломалось» приложений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(git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bisec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ваше приложение не работает и консоль «молчит»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ставьте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варнинги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 коде «деля» его пополам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Используя эту простую технику вы сможете многократно повысить свою эффективность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кейсы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мы делаем игру, и у нас есть персонаж и другие объекты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Они могут «сталкиваться»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быстрого определения коллизий можем построить отсортированную «карту высот» нашей геометрии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просто использовать бинарный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это можно использовать и для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полифила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Intersection Observer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209800"/>
            <a:ext cx="6293927" cy="2297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улучшить поиск, но вставка и удаления по прежнему плохие…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80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правда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Добавляя или удаляя элементы из массива мы вынуждены «сдвигать»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 и для «роста» мы вынуждены использовать вектор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280480"/>
            <a:ext cx="6293927" cy="22970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взять связный список и каким то образом его отсортировать…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296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это интересно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 в связный список не нуждается в «сдвигах»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нам нужно придумать как на нем реализовать бинарный поиск и дело в шляпе?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6E3F3A9-39AD-FE05-C2D3-C1A220419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522636"/>
            <a:ext cx="7750302" cy="58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98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066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забегаем вперед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идеи «бинарного» поиска лежит в основе бинарных деревьев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они улучшают операции вставки и удаления, чтобы они также работали за логарифмическое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Деревья поиска могут использоваться для реализации ассоциативного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Который на практике может быть медленней хеш-таблицы, но потребляет меньше памяти и не деградирует при заполнении (нет коллизий)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для этого дерево должно быть сбалансированным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Поговорим про это в другой раз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аппроксимируем сложность к популярным мат. функциям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19FB20-CF38-067E-FB53-DA19D6265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068" y="2466988"/>
            <a:ext cx="4964298" cy="36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76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Понятие порядка данных в коллекции имеет большие последствия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данные отсортированы по некоторому ключу, то мы можем очень эффективно искать по нему используя алгоритм бинарного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используется вместе с массивами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для модификаций связного списка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Опять контракты над фундаментальными структурами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Зачем это нужно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появляется примерное понимание о требуемых ресурсах для той или иной задачи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доступ к любому элементу массива по его индексу равен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означает, что не важно сколько элементов в массиве и доступ по индексу будет занимать одинаковое время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анализе структур данных мы оцениваем сложность по времени и памяти для всех базовых операций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579760"/>
            <a:ext cx="6293927" cy="16984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еще за базовые операции?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нас есть коллекции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абстрактная структура данных для хранения однотипных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искать элементы в коллекции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Добавлять и удалять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Обходить все добавленные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Между элементами может присутствовать отношение порядка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Примером коллекции являются массивы, связные списки или хеш-таблицы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6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Вспомним сложность операций над массивом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 в конец и удаление с конца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Вставка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удаление в любое другое место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Извлечение по индексу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произвольного элемента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0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579760"/>
            <a:ext cx="6293927" cy="16984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как то ускорить поиск в массиве…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3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1178</Words>
  <Application>Microsoft Office PowerPoint</Application>
  <PresentationFormat>Широкоэкранный</PresentationFormat>
  <Paragraphs>190</Paragraphs>
  <Slides>41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алгоритмическую сложность</vt:lpstr>
      <vt:lpstr>Алг. сложность показывает</vt:lpstr>
      <vt:lpstr>Мы аппроксимируем сложность к популярным мат. функциям</vt:lpstr>
      <vt:lpstr>Зачем это нужно</vt:lpstr>
      <vt:lpstr>А что еще за базовые операции?</vt:lpstr>
      <vt:lpstr>У нас есть коллекции</vt:lpstr>
      <vt:lpstr>Вспомним сложность операций над массивом</vt:lpstr>
      <vt:lpstr>А можно ли как то ускорить поиск в массиве…</vt:lpstr>
      <vt:lpstr>Можно, но есть условия</vt:lpstr>
      <vt:lpstr>А как отсортировать элементы массива?</vt:lpstr>
      <vt:lpstr>Это целая наука</vt:lpstr>
      <vt:lpstr>Популярные алгоритмы</vt:lpstr>
      <vt:lpstr>Презентация PowerPoint</vt:lpstr>
      <vt:lpstr>Быстрая сортировка</vt:lpstr>
      <vt:lpstr>Сортировка слиянием</vt:lpstr>
      <vt:lpstr>Сортировка кучей</vt:lpstr>
      <vt:lpstr>Поразрядная сортировка</vt:lpstr>
      <vt:lpstr>А что еще за устойчивость?</vt:lpstr>
      <vt:lpstr>Это свойство алгоритма</vt:lpstr>
      <vt:lpstr>Презентация PowerPoint</vt:lpstr>
      <vt:lpstr>Выдыхаем</vt:lpstr>
      <vt:lpstr>Презентация PowerPoint</vt:lpstr>
      <vt:lpstr>В JS метод sort ожидает компаратор</vt:lpstr>
      <vt:lpstr>Так причем тогда был весь этот рассказ про сортировки?</vt:lpstr>
      <vt:lpstr>Встречаете, Бинарный поиск</vt:lpstr>
      <vt:lpstr>Презентация PowerPoint</vt:lpstr>
      <vt:lpstr>Но какова сложность поиска в таком алгоритме?</vt:lpstr>
      <vt:lpstr>Сложность бинарного поиска</vt:lpstr>
      <vt:lpstr>Презентация PowerPoint</vt:lpstr>
      <vt:lpstr>Бинарный поиск</vt:lpstr>
      <vt:lpstr>Еще кейсы</vt:lpstr>
      <vt:lpstr>Мы можем улучшить поиск, но вставка и удаления по прежнему плохие…</vt:lpstr>
      <vt:lpstr>Это правда</vt:lpstr>
      <vt:lpstr>А что если взять связный список и каким то образом его отсортировать…</vt:lpstr>
      <vt:lpstr>А это интересно</vt:lpstr>
      <vt:lpstr>Презентация PowerPoint</vt:lpstr>
      <vt:lpstr>Презентация PowerPoint</vt:lpstr>
      <vt:lpstr>Мы забегаем вперед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1044</cp:revision>
  <dcterms:created xsi:type="dcterms:W3CDTF">2020-11-08T08:53:50Z</dcterms:created>
  <dcterms:modified xsi:type="dcterms:W3CDTF">2024-04-08T12:12:01Z</dcterms:modified>
</cp:coreProperties>
</file>