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66" r:id="rId2"/>
    <p:sldId id="404" r:id="rId3"/>
    <p:sldId id="437" r:id="rId4"/>
    <p:sldId id="444" r:id="rId5"/>
    <p:sldId id="402" r:id="rId6"/>
    <p:sldId id="524" r:id="rId7"/>
    <p:sldId id="525" r:id="rId8"/>
    <p:sldId id="526" r:id="rId9"/>
    <p:sldId id="472" r:id="rId10"/>
    <p:sldId id="487" r:id="rId11"/>
    <p:sldId id="486" r:id="rId12"/>
    <p:sldId id="527" r:id="rId13"/>
    <p:sldId id="488" r:id="rId14"/>
    <p:sldId id="528" r:id="rId15"/>
    <p:sldId id="533" r:id="rId16"/>
    <p:sldId id="489" r:id="rId17"/>
    <p:sldId id="473" r:id="rId18"/>
    <p:sldId id="534" r:id="rId19"/>
    <p:sldId id="529" r:id="rId20"/>
    <p:sldId id="532" r:id="rId21"/>
    <p:sldId id="448" r:id="rId22"/>
    <p:sldId id="491" r:id="rId23"/>
    <p:sldId id="531" r:id="rId24"/>
    <p:sldId id="493" r:id="rId25"/>
    <p:sldId id="535" r:id="rId26"/>
    <p:sldId id="499" r:id="rId27"/>
    <p:sldId id="467" r:id="rId28"/>
    <p:sldId id="42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18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0681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6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262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7753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20126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8012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48720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9062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8068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8416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236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002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0668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99174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81809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02416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608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00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3184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934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959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74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21.04.2024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Очередь с приоритетом.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Бинарная куча.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ED60DB-09AB-2D86-6B1A-6D2EFA3FA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38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Бинарные деревья – это не только про поиск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Бинарные деревья используются для самых разных задач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 для сжатия данных (Код Хаффмана)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 для реализации других структур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Сегодня мы познакомимся с тем как сделать эффективную «очередь с приоритетом» с помощью бинарного дерева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168278"/>
            <a:ext cx="4620584" cy="23272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очередь с приоритетом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358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Очередь с приоритетом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абстрактная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очередь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Порядок элементов задается не очередностью вставки, а некоторым «весом»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Самая наивная реализация могла бы работать с сортировкой после вставки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это чудовищно не эффективно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Знакомьтесь, Бинарная куча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Бинарное дерево (не дерево поиска)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Одна из реализаций очереди с приоритетом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Каждый потомок строго больше (или меньше, если сортировка по убыванию) своего родителя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Корень всегда самый большой элемент (или самый маленький)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Взятие корня константная операция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Добавление/удаление новых элементов имеют логарифмическую сложность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эффективно реализовать на основе массива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14" name="Рисунок 13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D57485A-2538-1A1C-34F7-0A9C14B0E5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566" y="1091184"/>
            <a:ext cx="6242304" cy="46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8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008" y="2774411"/>
            <a:ext cx="6293927" cy="130917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работает удаление и вставка…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98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Удаление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Извлекаем корень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Берем последний элемент очереди (последний элемент в массиве) и ставим его на место корня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Сравниваем элемент с потомками и если он меньше (или больше), то меняем местами с наибольшим потомком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Повторяем рекурсивно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26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05BA8D47-CB4E-6B6C-BC04-1A4FB6394B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584" y="1091184"/>
            <a:ext cx="6242304" cy="46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20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Добавление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Новый элемент добавляется в конец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Элемент сравнивается со своим родителем, и если он больше (или меньше), то они меняются местами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Операция повторяется рекурсивно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37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168278"/>
            <a:ext cx="4620584" cy="232724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бинарные деревья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3062FFA7-836C-BEEC-DA57-2915BDD675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287" y="1091184"/>
            <a:ext cx="6242304" cy="46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400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026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Ну, а как вы хотели?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очень важная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в стандартной библиотеки многих ЯП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не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Реализуем самостоятельно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8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9440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основе бинарной кучи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Реализован один из самых эффективных алгоритмов сортировки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Сортировка кучей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отличии от большинства алгоритмов сортировки сложность никогда не деградирует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на почти отсортированных массивах работает все равно медленно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требует доп.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Неустойчивая сортировка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Не распараллеливается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3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Кроме бинарной кучи есть и другие реализации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Биноминальная куча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Фибоначчиева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куча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Учиться можно бесконечно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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5754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Бинарные деревья могут быть реализованы на основе простых массивов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Бинарные деревья могут использоваться в самых разных задачах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Одной из таких задач может быть реализация абстрактной структуры «Очередь с приоритетом»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Такая реализация называется «Бинарной кучей»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Реализаций очереди с приоритетом много!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94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Бинарные деревья похожи на связный список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Точнее двусвязный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Только вместо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prev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/next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указатели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left/right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плюсы и минусы связного списка у нас комплекте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579760"/>
            <a:ext cx="6293927" cy="16984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вот если бы представить бинарное дерево в виде массива…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4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Ну, так то мы это можем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 к. дерево – это граф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мы можем использовать матрицы смежности или инцидентности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списки ребер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это будет не очень удобно и эффективно для дерева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Можно лучше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Можем представить бинарное дерево как обычный массив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Корень хранится в индексе 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Левое потомок узла вычисляется по формуле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 * I + 1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Где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индекс текущего элемента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Правый поток вычисляется по формуле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2 * I + 2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Узнать родителя текущего узла можно по формуле 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Math.floor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((I – 1) / 2)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Поиграемся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Левый потомок корня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–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 (2 * 0 + 1)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Правый потомок корня –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Правый потомок левого потомка корня – 4 (2 * 1 + 2)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Родитель правого потомка левого потомка корня – 1 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Math.floor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((4 - 1) / 2)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правда работает!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168278"/>
            <a:ext cx="6293927" cy="22523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 мы можем сделать бинарное дерево поиска на основе массива…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60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Можем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Такое дерево будет лучше кэшироваться и при вставке и удалении не нужно двигать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и проблемы массива тут тоже есть – нам нужен вектор для расширения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5548</TotalTime>
  <Words>627</Words>
  <Application>Microsoft Office PowerPoint</Application>
  <PresentationFormat>Широкоэкранный</PresentationFormat>
  <Paragraphs>111</Paragraphs>
  <Slides>28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Давайте вспомним про бинарные деревья</vt:lpstr>
      <vt:lpstr>Бинарные деревья похожи на связный список</vt:lpstr>
      <vt:lpstr>А вот если бы представить бинарное дерево в виде массива…</vt:lpstr>
      <vt:lpstr>Ну, так то мы это можем</vt:lpstr>
      <vt:lpstr>Можем представить бинарное дерево как обычный массив</vt:lpstr>
      <vt:lpstr>Поиграемся</vt:lpstr>
      <vt:lpstr>Получается мы можем сделать бинарное дерево поиска на основе массива…</vt:lpstr>
      <vt:lpstr>Можем</vt:lpstr>
      <vt:lpstr>Презентация PowerPoint</vt:lpstr>
      <vt:lpstr>Бинарные деревья – это не только про поиск</vt:lpstr>
      <vt:lpstr>Давайте вспомним про очередь с приоритетом</vt:lpstr>
      <vt:lpstr>Очередь с приоритетом</vt:lpstr>
      <vt:lpstr>Знакомьтесь, Бинарная куча</vt:lpstr>
      <vt:lpstr>Презентация PowerPoint</vt:lpstr>
      <vt:lpstr>Но как работает удаление и вставка…</vt:lpstr>
      <vt:lpstr>Удаление</vt:lpstr>
      <vt:lpstr>Презентация PowerPoint</vt:lpstr>
      <vt:lpstr>Добавление</vt:lpstr>
      <vt:lpstr>Презентация PowerPoint</vt:lpstr>
      <vt:lpstr>Презентация PowerPoint</vt:lpstr>
      <vt:lpstr>Ну, а как вы хотели?</vt:lpstr>
      <vt:lpstr>Презентация PowerPoint</vt:lpstr>
      <vt:lpstr>На основе бинарной кучи</vt:lpstr>
      <vt:lpstr>Кроме бинарной кучи есть и другие реализации</vt:lpstr>
      <vt:lpstr>Презентация PowerPoint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1004</cp:revision>
  <dcterms:created xsi:type="dcterms:W3CDTF">2020-11-08T08:53:50Z</dcterms:created>
  <dcterms:modified xsi:type="dcterms:W3CDTF">2024-04-21T14:26:29Z</dcterms:modified>
</cp:coreProperties>
</file>