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66" r:id="rId2"/>
    <p:sldId id="444" r:id="rId3"/>
    <p:sldId id="437" r:id="rId4"/>
    <p:sldId id="536" r:id="rId5"/>
    <p:sldId id="402" r:id="rId6"/>
    <p:sldId id="537" r:id="rId7"/>
    <p:sldId id="538" r:id="rId8"/>
    <p:sldId id="539" r:id="rId9"/>
    <p:sldId id="540" r:id="rId10"/>
    <p:sldId id="487" r:id="rId11"/>
    <p:sldId id="524" r:id="rId12"/>
    <p:sldId id="525" r:id="rId13"/>
    <p:sldId id="542" r:id="rId14"/>
    <p:sldId id="543" r:id="rId15"/>
    <p:sldId id="544" r:id="rId16"/>
    <p:sldId id="526" r:id="rId17"/>
    <p:sldId id="472" r:id="rId18"/>
    <p:sldId id="545" r:id="rId19"/>
    <p:sldId id="546" r:id="rId20"/>
    <p:sldId id="482" r:id="rId21"/>
    <p:sldId id="486" r:id="rId22"/>
    <p:sldId id="547" r:id="rId23"/>
    <p:sldId id="527" r:id="rId24"/>
    <p:sldId id="488" r:id="rId25"/>
    <p:sldId id="548" r:id="rId26"/>
    <p:sldId id="528" r:id="rId27"/>
    <p:sldId id="549" r:id="rId28"/>
    <p:sldId id="550" r:id="rId29"/>
    <p:sldId id="552" r:id="rId30"/>
    <p:sldId id="553" r:id="rId31"/>
    <p:sldId id="554" r:id="rId32"/>
    <p:sldId id="556" r:id="rId33"/>
    <p:sldId id="438" r:id="rId34"/>
    <p:sldId id="455" r:id="rId35"/>
    <p:sldId id="457" r:id="rId36"/>
    <p:sldId id="557" r:id="rId37"/>
    <p:sldId id="558" r:id="rId38"/>
    <p:sldId id="458" r:id="rId39"/>
    <p:sldId id="559" r:id="rId40"/>
    <p:sldId id="569" r:id="rId41"/>
    <p:sldId id="471" r:id="rId42"/>
    <p:sldId id="560" r:id="rId43"/>
    <p:sldId id="460" r:id="rId44"/>
    <p:sldId id="465" r:id="rId45"/>
    <p:sldId id="464" r:id="rId46"/>
    <p:sldId id="570" r:id="rId47"/>
    <p:sldId id="561" r:id="rId48"/>
    <p:sldId id="563" r:id="rId49"/>
    <p:sldId id="469" r:id="rId50"/>
    <p:sldId id="439" r:id="rId51"/>
    <p:sldId id="461" r:id="rId52"/>
    <p:sldId id="441" r:id="rId53"/>
    <p:sldId id="462" r:id="rId54"/>
    <p:sldId id="467" r:id="rId55"/>
    <p:sldId id="468" r:id="rId56"/>
    <p:sldId id="571" r:id="rId57"/>
    <p:sldId id="572" r:id="rId58"/>
    <p:sldId id="470" r:id="rId59"/>
    <p:sldId id="566" r:id="rId60"/>
    <p:sldId id="567" r:id="rId61"/>
    <p:sldId id="564" r:id="rId62"/>
    <p:sldId id="565" r:id="rId63"/>
    <p:sldId id="568" r:id="rId64"/>
    <p:sldId id="427" r:id="rId6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030001"/>
    <a:srgbClr val="FECC00"/>
    <a:srgbClr val="000000"/>
    <a:srgbClr val="FFD300"/>
    <a:srgbClr val="F8A706"/>
    <a:srgbClr val="F9B003"/>
    <a:srgbClr val="F08631"/>
    <a:srgbClr val="ED6E56"/>
    <a:srgbClr val="E847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80" autoAdjust="0"/>
    <p:restoredTop sz="94660"/>
  </p:normalViewPr>
  <p:slideViewPr>
    <p:cSldViewPr snapToGrid="0">
      <p:cViewPr varScale="1">
        <p:scale>
          <a:sx n="171" d="100"/>
          <a:sy n="171" d="100"/>
        </p:scale>
        <p:origin x="323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26852-A5FD-47A0-97FE-E46EE9FB5FF1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FA0E67-7509-4A65-80F6-A4D6716ABA1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678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4789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02005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00318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24718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3473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57679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669344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159591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038238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294290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67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082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9318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61857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7068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96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09454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02623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2116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8157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29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3957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994103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7842747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62428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48831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813849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644966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727627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25593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0022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523242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39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4608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57779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3546087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07626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092803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59399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015826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5139530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735716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284252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1606299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49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809634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40031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1441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24154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289024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73087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625501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025722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379790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7064737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983568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59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888445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93899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452101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023373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72855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7883310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64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858745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578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8474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FA0E67-7509-4A65-80F6-A4D6716ABA1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47743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2137-400F-4BDA-B79B-F69618F6E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F1962-7FCF-47DA-9568-5387536060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87A32-3D39-4EBC-BDFE-F85CF71EC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94EF6-5D64-477F-9240-19CA66DB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C36FA-F538-408E-B0AA-5B1DE6DA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741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C8C6A-7BB5-45CC-BF56-4BB4E70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95527-77E1-4670-B3DA-6DEB7D4EB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CE8D-2961-484C-AFAA-5656C5880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94761F-5EB7-4777-A903-4F9088524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F10CD-41E9-4C48-959A-B154A1F8A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3609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FB162E-4F68-4E9E-8D2E-FDB853A21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D7913F-36F8-49C2-8F29-3C899A5AF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C8031-1E8C-4FFE-9462-A1BDF4A0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8833C-FB18-4D13-8985-38D287F16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0251-AC41-4CEF-AAFE-87C1B36F6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2341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B708B-9108-45B9-A29A-37DF6CE29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709B2-E19B-4CED-982B-5996A006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81DB1-FDCC-453D-9DBF-75DC84E79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248BF-6DF7-45D8-84C8-419A5AF0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38BF-10B4-468F-8E03-D3E953DBC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6954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FC668-65BE-4D21-B200-67563DE51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36B919-B38C-4BBA-BA6B-72FAE781A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E0D12A-F328-4505-AE93-2E5A675B1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43129-B450-40EA-BF7F-122E447AC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81182-32E1-4035-9A80-E627D0631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88411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8CB34-420B-4C5A-A9D8-B7AD6529F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4E321-FBAB-4CDE-8BBC-5D601CA02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011086-8E7F-46D4-BEB6-05C03B13BE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037881-B37F-48D5-8651-A231AD37A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D0034-9C7C-4D04-B87C-833D2CF0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EA883-BDED-4C18-B83A-52B03B42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22023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05933-8718-4F39-AA60-6E786D560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18838-568F-4555-8265-1023F4EC0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19A05-5FE7-4A8C-A5C8-DDE228D6B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BC081-3984-4DEC-A604-EA471CD252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1B347-A5FF-4CE8-AF03-4591223B01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15887-F29A-400C-8791-5E631DA34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8701F6-347D-4CD2-9F3F-4A927E971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9DFC93-6575-4238-ACB3-5053637F0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3106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995D4-04A3-47A1-8442-7D0E2A963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21100-2674-4222-A4F6-C5532478F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285572-3038-44E3-989B-F8B2775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466DF-913F-42F6-BAA9-8080C18B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8507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52426-AED8-405F-92F7-8DFB93480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AF86-CCDE-416C-88A9-756499AA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9C8AA-268B-42B3-A4E7-0AE04340B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206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51EB-D6F2-47B4-BD8A-8D297788F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46B0B-4A6E-4590-B339-06163FF97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533499-9AE5-43A0-A7DB-B511354826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F7965-8739-4393-AA61-CE14E711F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741D93-896E-4A8E-8DCF-4FC7F730F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784EA-68F9-4E31-92C7-C7BDC75FA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5006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EB4F-79E9-4C04-86AB-4B8ABF7E8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9E89AA-4DB6-4F07-A2CD-24E4E20DB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11564-96C1-49F3-A40A-33381A2386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D4DF-25B9-440F-BBC9-B055C4F63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1516-813A-495E-B1E8-A9387935886E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B1EDE-E62A-4588-8273-A545FFA4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C1333-2E9E-4014-9CA3-4D202A5A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63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37798A-27DB-42CD-B4BA-C63968617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449E17-E9DB-4794-9CE2-5608F30C91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2795D-7B4E-420A-AAE0-A7248A670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51516-813A-495E-B1E8-A9387935886E}" type="datetimeFigureOut">
              <a:rPr lang="ru-RU" smtClean="0"/>
              <a:t>25.04.2024</a:t>
            </a:fld>
            <a:endParaRPr lang="ru-R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3729-0509-4F37-836D-8D95B4604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CC699D-CAEC-4495-A04E-8012FE50D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E8BA50-433C-4076-AA64-758EA1F2A42F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6732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1094-EF65-4F00-B8FD-0B2B1BB36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735" y="1122363"/>
            <a:ext cx="6586937" cy="2387600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Computer Science </a:t>
            </a:r>
            <a:r>
              <a:rPr lang="ru-RU" sz="4400" dirty="0">
                <a:latin typeface="Roboto" panose="02000000000000000000" pitchFamily="2" charset="0"/>
                <a:ea typeface="Roboto" panose="02000000000000000000" pitchFamily="2" charset="0"/>
              </a:rPr>
              <a:t>во </a:t>
            </a:r>
            <a:r>
              <a:rPr lang="en-US" sz="4400" dirty="0">
                <a:latin typeface="Roboto" panose="02000000000000000000" pitchFamily="2" charset="0"/>
                <a:ea typeface="Roboto" panose="02000000000000000000" pitchFamily="2" charset="0"/>
              </a:rPr>
              <a:t>Frontend</a:t>
            </a:r>
            <a:endParaRPr lang="ru-RU" sz="4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92320A-D00D-4091-8F77-BB4C10DC2B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734" y="3602038"/>
            <a:ext cx="6586937" cy="1655762"/>
          </a:xfrm>
        </p:spPr>
        <p:txBody>
          <a:bodyPr/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Строки.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Кодовые таблицы.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Юникод.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</a:rPr>
              <a:t>Кодировки. UTF-16 и UTF-8.</a:t>
            </a:r>
            <a:endParaRPr kumimoji="0" lang="ru-RU" altLang="ru-RU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729C10-FD3E-11DA-DC91-B007133D68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9461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038709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Развитие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IT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зарождалось на западе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Поэтому многие решения появлялись для решения актуальных для региона задач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Так, первые кодовые таблицы включали в себя латинский алфавит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(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заглавные и прописные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цифры, знак доллара и т.д.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и здесь не было сразу универсального решения, а зоопарк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конечном счете стало понятно, что нужна стандартизация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65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ASCII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Стандартная кодовая таблица для латинского алфавита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Размер одного символа 7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128 символов 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число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CA0F386F-840F-57E5-19BE-7C0A1528F8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870" y="901316"/>
            <a:ext cx="6784885" cy="4720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21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32827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Размер символа повлиял на размер байта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Работа с текстом самая частая операция при работе с компьютером на «обычных» задачах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Поэтому адресация памяти подбиралась такой, чтобы наиболее эффективнее работать с текстом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Размер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ASCII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символа 7 бит, но для эффективной работы процессора нам нужно количество бит, равное степени двойки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Так и появился байт состоящий из 8-ми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это не всегда так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37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611789"/>
            <a:ext cx="6293927" cy="14693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Получается у нас есть еще 1 лишний бит…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2260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Именно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использовать 8-й бит, то можно закодировать еще 128 символов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Так и появились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ASCII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совместимые кодовые таблицы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CP-1251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93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9" name="Рисунок 8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F6A37E6-E992-4F09-0462-AECA487886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4848" y="1091184"/>
            <a:ext cx="6242304" cy="4675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294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568398"/>
            <a:ext cx="6293927" cy="172120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если все таки хочется смешивать алфавиты в одной кодировке…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216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07" y="2579760"/>
            <a:ext cx="6293927" cy="169847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Строка это же последовательность символов…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469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3F3768D-CEF3-5478-066E-94618B107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r="12661" b="-1"/>
          <a:stretch/>
        </p:blipFill>
        <p:spPr bwMode="auto"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29" y="2940316"/>
            <a:ext cx="3161940" cy="9767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 все так просто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309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вот тут проблемы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Как вариант, можно использовать «костыль» и ввести специальные последовательности символов, которые отображаются, как новые символы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Например,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HTML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мнемоники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Усложняется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парсинг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 и рендеринг такой строки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Ломается произвольный доступ по индексу строки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93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HTML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мнемоники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 descr="Изображение выглядит как текст, число, снимок экрана, документ&#10;&#10;Автоматически созданное описание">
            <a:extLst>
              <a:ext uri="{FF2B5EF4-FFF2-40B4-BE49-F238E27FC236}">
                <a16:creationId xmlns:a16="http://schemas.microsoft.com/office/drawing/2014/main" id="{BC9149A3-8675-B193-1A6C-F1A38853AB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6392" y="1856345"/>
            <a:ext cx="3111794" cy="42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922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069720"/>
            <a:ext cx="4620584" cy="3140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можно же просто кодировать символы в 2 байта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 descr="Изображение выглядит как человек, Человеческое лицо, бровь, Лоб&#10;&#10;Автоматически созданное описание">
            <a:extLst>
              <a:ext uri="{FF2B5EF4-FFF2-40B4-BE49-F238E27FC236}">
                <a16:creationId xmlns:a16="http://schemas.microsoft.com/office/drawing/2014/main" id="{1DF6F167-27DF-569F-BCEE-812F31F4C5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13589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Встречайте,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UCS-2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Новая кодовая таблица, не совместимая с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ASCII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Каждый символ кодируется двумя байтами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Может вмещать более 65 тысяч символов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Успех?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22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A3F3768D-CEF3-5478-066E-94618B107A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62" r="12661" b="-1"/>
          <a:stretch/>
        </p:blipFill>
        <p:spPr bwMode="auto"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29" y="2940316"/>
            <a:ext cx="3161940" cy="976752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</a:rPr>
              <a:t>Не все так просто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087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нюансы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Один символ занимает 2 байта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Потребление памяти на строки выросло в 2 раза по сравнению с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ASCII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При передаче информации с компьютера на компьютер появляется новый нюанс с порядком следования байтов – передается отдельным флагом (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BOM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Произвольный доступ по символу есть, но уже сложнее работать процессору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65 тысяч не достаточно, чтобы закодировать все алфавиты…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18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2069720"/>
            <a:ext cx="4620584" cy="31408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 давайте будем просто использовать 32 бита на символ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 descr="Изображение выглядит как человек, Человеческое лицо, бровь, Лоб&#10;&#10;Автоматически созданное описание">
            <a:extLst>
              <a:ext uri="{FF2B5EF4-FFF2-40B4-BE49-F238E27FC236}">
                <a16:creationId xmlns:a16="http://schemas.microsoft.com/office/drawing/2014/main" id="{1DF6F167-27DF-569F-BCEE-812F31F4C5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6615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Конечно так можно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потребление памяти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x4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Даже если мы не используем разные алфавиты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Теряется обратная совместимость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Это перебор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Нужен способ как кодировать новые символы не увеличивая размер одного символа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35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3030304"/>
            <a:ext cx="4620584" cy="79739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Мнемоники?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Рисунок 4" descr="Изображение выглядит как человек, Человеческое лицо, бровь, Лоб&#10;&#10;Автоматически созданное описание">
            <a:extLst>
              <a:ext uri="{FF2B5EF4-FFF2-40B4-BE49-F238E27FC236}">
                <a16:creationId xmlns:a16="http://schemas.microsoft.com/office/drawing/2014/main" id="{1DF6F167-27DF-569F-BCEE-812F31F4C5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3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3471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Строка состоит из символов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Символ – это атомарная конструкция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Символ может представлять любую цифру или символ любого алфавита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также смайлики, флажки и т.д.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Пробел или перевод строки – это тоже символ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Значит строка – это просто последовательный поток символов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Раз в строке не может быть «дырок», то нам удобно использовать массив или вектор для представления строки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409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 не совсем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UCS-2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был некоторый «запас» свободных мест, отведенных под будущие нужды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Взяли одну тысячу символов и ввели специальные символы – младшие суррогаты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Взяли еще одну тысячу символов и ввели еще новых символов – старшие суррогаты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Комбинация этих двух символов позволяет закодировать свыше одного миллиона новых символов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замен простой кодовой таблице приходит новый подход: набор символов и кодировка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Успех?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46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 как посмотреть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Запас по символам теперь большой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большинстве случаев хватает 16-ти бит на символ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некоторые, например, смайлики или некоторые иероглифы, кодируются двумя символами по 16 бит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Усложняется 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</a:rPr>
              <a:t>парсинг</a:t>
            </a: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Появляется понятие «кодировки»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Если в строке есть суррогаты, то нельзя использовать произвольный доступ по индексу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73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197" y="2826834"/>
            <a:ext cx="6293927" cy="146276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что ты там говорил про кодировки?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50862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Unicode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Раньше кодовые таблицы обозначали символы и как их кодировать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хранения всех актуальных символов нужно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32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бита 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x4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 сравнению с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ASCII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Отделяем таблицу символов, где каждый символ имеет позицию (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Unicode Point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) 32 бита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Вводит разные алгоритмы кодирования в меньшее кол-во байт – кодировки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Кодировка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UTF-16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Расширение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UCS-2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X2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памяти с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ASCII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Random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-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Access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есть, но сломан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Порядок байт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, BOM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Костыль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Очень распространен в разных ЯП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76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Кодировка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UTF-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32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Каждый символ кодируется как его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Code Point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Есть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Random-Access (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 самом деле он тоже сломан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Порядок байт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Очень много памяти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638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406223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Интернет изменил все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 развитием интернете стало понятно, что размер файлов в памяти снова очень важен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Кодирование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X2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часто очень избыточно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использовать разные кодовые таблицы –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геморно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Константный доступ по номеру символа зачастую не нужен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Нужна такая кодировка, которая могла бы кодироваться переменным числом байт 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sz="2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72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Кодировка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UTF-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8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Совместима с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ASCII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Каждый диапазон символов может занимать от 1 до 4 байт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Нет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безопасного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Random-Access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Нет проблем с порядком байт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Очень эффективный расход памяти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Де-факто стандарт в вебе и не только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41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Примеры кодирования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4DFC1A0-EBE4-559D-684A-10DB18D5E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951" y="2913575"/>
            <a:ext cx="8146843" cy="163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02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442050"/>
            <a:ext cx="6293927" cy="22523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Если строка это массив, то все символы должны иметь одинаковый размер…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72877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теперь сравним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58A244-DACF-9D3E-749A-170E0EC3E5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4199" y="2706183"/>
            <a:ext cx="63150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30503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Что в итоге?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UTF-16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самая дурацкая кодировка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UTF-32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 большому счету не нужна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UTF-8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как правило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лучше всех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16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896719"/>
            <a:ext cx="6293927" cy="1064562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</a:rPr>
              <a:t>А зачем ты нам тогда рассказываешь про 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UTF-16?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63336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UTF-16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AB2EBB7-8931-14F1-BFDA-350872696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3815" y="2906749"/>
            <a:ext cx="161925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980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Используйте итераторы!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7B61EFA-9631-A4B1-806D-9E0A8338E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0540" y="2741930"/>
            <a:ext cx="4772025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8748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Используйте флаг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“u”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7C22479-78C3-C9F8-ED73-80E715CC2E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138" y="2867880"/>
            <a:ext cx="786765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573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85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Нужно понимать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Даже если текстовые файлы, такие как,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HTML/CSS/JS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вы кодируете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UTF-8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То виртуальная машина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использует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 UTF-16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строк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современных ЯП как правило везде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UTF-8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382" y="2595363"/>
            <a:ext cx="6293927" cy="1365918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</a:rPr>
              <a:t>А почему ты говорил, что 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Random Access </a:t>
            </a:r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3200" dirty="0">
                <a:latin typeface="Roboto" panose="02000000000000000000" pitchFamily="2" charset="0"/>
                <a:ea typeface="Roboto" panose="02000000000000000000" pitchFamily="2" charset="0"/>
              </a:rPr>
              <a:t>Unicode </a:t>
            </a:r>
            <a:r>
              <a:rPr lang="ru-RU" sz="3200" dirty="0">
                <a:latin typeface="Roboto" panose="02000000000000000000" pitchFamily="2" charset="0"/>
                <a:ea typeface="Roboto" panose="02000000000000000000" pitchFamily="2" charset="0"/>
              </a:rPr>
              <a:t>все равно поломан?</a:t>
            </a:r>
            <a:endParaRPr lang="en-US" sz="32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884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Ох уж этот юникод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У нас есть диакритические символы, которые добавляются к буквам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И + знак галки = 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Для обратной совместимости есть и отдельный символ Й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А еще есть 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emoji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, которым можно менять цвет кожи и комбинировать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Одна графема может состоять из кучи символов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👩🏽‍❤️‍💋‍👨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🏽</a:t>
            </a:r>
            <a:r>
              <a:rPr lang="ru-RU" sz="2400" dirty="0"/>
              <a:t>👩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❤️‍💋‍👨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4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так, если строка – это массив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Но какой тогда должен быть размер одного символа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В 8-ми битах можно закодировать 256 различных комбинаций</a:t>
            </a:r>
            <a:endParaRPr lang="en-US" sz="24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Есть быстрый доступ по индексу к любому символу в строке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Можно каждой комбинации бит представить отдельный символ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Таблица, определяющая какой комбинации бит соответствует какой символ называется кодовой</a:t>
            </a:r>
            <a:r>
              <a:rPr lang="en-US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</a:rPr>
              <a:t>таблицей (страницей)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912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Одну и туже строку можно собрать разным способом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E726645-EFF3-0E95-5469-A97B9F9FE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371" y="2999105"/>
            <a:ext cx="174307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3336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Нормальные формы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Форма, когда либо все символы максимально разложены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Либо наоборот</a:t>
            </a:r>
          </a:p>
          <a:p>
            <a:pPr>
              <a:buFont typeface="Wingdings" panose="05000000000000000000" pitchFamily="2" charset="2"/>
              <a:buChar char="§"/>
            </a:pP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E04AD0C-FC60-4F42-2E8F-15DC29C60A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2270" y="3529154"/>
            <a:ext cx="33718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817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String.prototype.normalize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Нормализовать можно по разному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NFC, NFD, NFKC, NFKD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93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Всегда нормализуйте строки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Когда принимаете их от 3-й стороны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Визуально одна и таже строка может давать разный хэш-код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Использоваться для мошенничества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62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Используйте методы строки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DE4B487-1AF0-FE42-ED7C-6C16592B58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6860" y="3105064"/>
            <a:ext cx="25527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94232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Помните про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локаль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F80607-3F7D-A209-EA95-033BD1C1A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803" y="3101728"/>
            <a:ext cx="32099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64580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Intl.Segmenter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Современный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обхода юникод строки по отдельным сущностям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по графемам, а не символами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96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Intl.Collator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Современный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API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для сравнения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юникодных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 строк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 учета локали пользователя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236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Другие полезные методы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startsWith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endsWith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/includes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trim/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trimStart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trimEnd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padStart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</a:t>
            </a:r>
            <a:r>
              <a:rPr lang="en-US" dirty="0" err="1">
                <a:latin typeface="Roboto" panose="02000000000000000000" pitchFamily="2" charset="0"/>
                <a:ea typeface="Roboto" panose="02000000000000000000" pitchFamily="2" charset="0"/>
              </a:rPr>
              <a:t>padEnd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/repeat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raw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11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Изображение выглядит как текст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49ADC34C-7E8F-DC94-BD00-C4DE1F4143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2"/>
          <a:stretch/>
        </p:blipFill>
        <p:spPr>
          <a:xfrm>
            <a:off x="20" y="10"/>
            <a:ext cx="12191980" cy="6865943"/>
          </a:xfrm>
          <a:custGeom>
            <a:avLst/>
            <a:gdLst/>
            <a:ahLst/>
            <a:cxnLst/>
            <a:rect l="l" t="t" r="r" b="b"/>
            <a:pathLst>
              <a:path w="12192000" h="6857681">
                <a:moveTo>
                  <a:pt x="0" y="0"/>
                </a:moveTo>
                <a:lnTo>
                  <a:pt x="6033794" y="0"/>
                </a:lnTo>
                <a:lnTo>
                  <a:pt x="6104632" y="17448"/>
                </a:lnTo>
                <a:cubicBezTo>
                  <a:pt x="6167597" y="23966"/>
                  <a:pt x="6148747" y="27214"/>
                  <a:pt x="6198111" y="26888"/>
                </a:cubicBezTo>
                <a:cubicBezTo>
                  <a:pt x="6203032" y="26525"/>
                  <a:pt x="6212450" y="35708"/>
                  <a:pt x="6231511" y="33431"/>
                </a:cubicBezTo>
                <a:cubicBezTo>
                  <a:pt x="6261681" y="37362"/>
                  <a:pt x="6245025" y="48416"/>
                  <a:pt x="6283668" y="52056"/>
                </a:cubicBezTo>
                <a:cubicBezTo>
                  <a:pt x="6280095" y="55478"/>
                  <a:pt x="6317954" y="53783"/>
                  <a:pt x="6321602" y="65933"/>
                </a:cubicBezTo>
                <a:cubicBezTo>
                  <a:pt x="6338020" y="69803"/>
                  <a:pt x="6363241" y="73066"/>
                  <a:pt x="6382175" y="75274"/>
                </a:cubicBezTo>
                <a:cubicBezTo>
                  <a:pt x="6410543" y="81224"/>
                  <a:pt x="6424665" y="87641"/>
                  <a:pt x="6428857" y="91880"/>
                </a:cubicBezTo>
                <a:cubicBezTo>
                  <a:pt x="6457257" y="98611"/>
                  <a:pt x="6454186" y="99822"/>
                  <a:pt x="6491478" y="114104"/>
                </a:cubicBezTo>
                <a:cubicBezTo>
                  <a:pt x="6513363" y="108974"/>
                  <a:pt x="6532168" y="120070"/>
                  <a:pt x="6541328" y="130204"/>
                </a:cubicBezTo>
                <a:cubicBezTo>
                  <a:pt x="6566101" y="139804"/>
                  <a:pt x="6619910" y="162727"/>
                  <a:pt x="6655300" y="165762"/>
                </a:cubicBezTo>
                <a:cubicBezTo>
                  <a:pt x="6709422" y="165032"/>
                  <a:pt x="6694278" y="176304"/>
                  <a:pt x="6718357" y="184874"/>
                </a:cubicBezTo>
                <a:cubicBezTo>
                  <a:pt x="6737101" y="195527"/>
                  <a:pt x="6734493" y="186329"/>
                  <a:pt x="6754054" y="199796"/>
                </a:cubicBezTo>
                <a:lnTo>
                  <a:pt x="6790284" y="215417"/>
                </a:lnTo>
                <a:lnTo>
                  <a:pt x="6833979" y="239878"/>
                </a:lnTo>
                <a:lnTo>
                  <a:pt x="6843981" y="246602"/>
                </a:lnTo>
                <a:cubicBezTo>
                  <a:pt x="6849111" y="246626"/>
                  <a:pt x="6852366" y="247045"/>
                  <a:pt x="6854445" y="247782"/>
                </a:cubicBezTo>
                <a:cubicBezTo>
                  <a:pt x="6854496" y="247881"/>
                  <a:pt x="6854549" y="247980"/>
                  <a:pt x="6854600" y="248079"/>
                </a:cubicBezTo>
                <a:lnTo>
                  <a:pt x="6869364" y="251040"/>
                </a:lnTo>
                <a:cubicBezTo>
                  <a:pt x="6886479" y="251404"/>
                  <a:pt x="6920818" y="277370"/>
                  <a:pt x="6937072" y="276678"/>
                </a:cubicBezTo>
                <a:cubicBezTo>
                  <a:pt x="6944247" y="293133"/>
                  <a:pt x="6941053" y="265766"/>
                  <a:pt x="6968404" y="280704"/>
                </a:cubicBezTo>
                <a:cubicBezTo>
                  <a:pt x="6980596" y="282696"/>
                  <a:pt x="6985722" y="284716"/>
                  <a:pt x="6995938" y="286247"/>
                </a:cubicBezTo>
                <a:cubicBezTo>
                  <a:pt x="6996079" y="286667"/>
                  <a:pt x="7029560" y="289467"/>
                  <a:pt x="7029701" y="289887"/>
                </a:cubicBezTo>
                <a:lnTo>
                  <a:pt x="7054104" y="293980"/>
                </a:lnTo>
                <a:lnTo>
                  <a:pt x="7059678" y="296051"/>
                </a:lnTo>
                <a:lnTo>
                  <a:pt x="7092167" y="292851"/>
                </a:lnTo>
                <a:lnTo>
                  <a:pt x="7108387" y="292672"/>
                </a:lnTo>
                <a:lnTo>
                  <a:pt x="7114139" y="289579"/>
                </a:lnTo>
                <a:cubicBezTo>
                  <a:pt x="7119705" y="287930"/>
                  <a:pt x="7126840" y="287741"/>
                  <a:pt x="7137488" y="290860"/>
                </a:cubicBezTo>
                <a:lnTo>
                  <a:pt x="7139729" y="292153"/>
                </a:lnTo>
                <a:lnTo>
                  <a:pt x="7172532" y="286561"/>
                </a:lnTo>
                <a:cubicBezTo>
                  <a:pt x="7179544" y="284784"/>
                  <a:pt x="7207552" y="294171"/>
                  <a:pt x="7213458" y="290616"/>
                </a:cubicBezTo>
                <a:cubicBezTo>
                  <a:pt x="7269364" y="295457"/>
                  <a:pt x="7303569" y="278925"/>
                  <a:pt x="7371827" y="290351"/>
                </a:cubicBezTo>
                <a:cubicBezTo>
                  <a:pt x="7417519" y="294938"/>
                  <a:pt x="7443196" y="294841"/>
                  <a:pt x="7472683" y="298450"/>
                </a:cubicBezTo>
                <a:cubicBezTo>
                  <a:pt x="7502170" y="302059"/>
                  <a:pt x="7529752" y="308462"/>
                  <a:pt x="7548749" y="312007"/>
                </a:cubicBezTo>
                <a:cubicBezTo>
                  <a:pt x="7567746" y="315552"/>
                  <a:pt x="7562619" y="317217"/>
                  <a:pt x="7586664" y="319723"/>
                </a:cubicBezTo>
                <a:cubicBezTo>
                  <a:pt x="7610709" y="322229"/>
                  <a:pt x="7669675" y="320322"/>
                  <a:pt x="7693021" y="327043"/>
                </a:cubicBezTo>
                <a:cubicBezTo>
                  <a:pt x="7718238" y="326359"/>
                  <a:pt x="7721537" y="337391"/>
                  <a:pt x="7735314" y="336075"/>
                </a:cubicBezTo>
                <a:cubicBezTo>
                  <a:pt x="7806549" y="352546"/>
                  <a:pt x="7865892" y="349618"/>
                  <a:pt x="7952583" y="346950"/>
                </a:cubicBezTo>
                <a:cubicBezTo>
                  <a:pt x="8009730" y="351831"/>
                  <a:pt x="8008698" y="354607"/>
                  <a:pt x="8033745" y="357420"/>
                </a:cubicBezTo>
                <a:cubicBezTo>
                  <a:pt x="8041390" y="360247"/>
                  <a:pt x="8045181" y="350414"/>
                  <a:pt x="8052068" y="354306"/>
                </a:cubicBezTo>
                <a:lnTo>
                  <a:pt x="8087434" y="359505"/>
                </a:lnTo>
                <a:lnTo>
                  <a:pt x="8113399" y="369645"/>
                </a:lnTo>
                <a:lnTo>
                  <a:pt x="8137804" y="376078"/>
                </a:lnTo>
                <a:lnTo>
                  <a:pt x="8167138" y="378809"/>
                </a:lnTo>
                <a:cubicBezTo>
                  <a:pt x="8176124" y="381225"/>
                  <a:pt x="8176713" y="389019"/>
                  <a:pt x="8188557" y="388892"/>
                </a:cubicBezTo>
                <a:cubicBezTo>
                  <a:pt x="8224517" y="394064"/>
                  <a:pt x="8289287" y="398547"/>
                  <a:pt x="8338182" y="404244"/>
                </a:cubicBezTo>
                <a:cubicBezTo>
                  <a:pt x="8362404" y="400849"/>
                  <a:pt x="8397142" y="407351"/>
                  <a:pt x="8407187" y="417040"/>
                </a:cubicBezTo>
                <a:cubicBezTo>
                  <a:pt x="8419182" y="419735"/>
                  <a:pt x="8448098" y="419784"/>
                  <a:pt x="8459765" y="417876"/>
                </a:cubicBezTo>
                <a:cubicBezTo>
                  <a:pt x="8470121" y="418155"/>
                  <a:pt x="8471999" y="421843"/>
                  <a:pt x="8485759" y="423277"/>
                </a:cubicBezTo>
                <a:cubicBezTo>
                  <a:pt x="8500778" y="426656"/>
                  <a:pt x="8533354" y="442668"/>
                  <a:pt x="8547497" y="447675"/>
                </a:cubicBezTo>
                <a:cubicBezTo>
                  <a:pt x="8561640" y="452682"/>
                  <a:pt x="8547256" y="447497"/>
                  <a:pt x="8570615" y="453317"/>
                </a:cubicBezTo>
                <a:cubicBezTo>
                  <a:pt x="8578949" y="455301"/>
                  <a:pt x="8577204" y="463036"/>
                  <a:pt x="8595122" y="466725"/>
                </a:cubicBezTo>
                <a:cubicBezTo>
                  <a:pt x="8613041" y="470415"/>
                  <a:pt x="8653176" y="474680"/>
                  <a:pt x="8678126" y="475454"/>
                </a:cubicBezTo>
                <a:cubicBezTo>
                  <a:pt x="8706000" y="462935"/>
                  <a:pt x="8696233" y="479979"/>
                  <a:pt x="8747203" y="464224"/>
                </a:cubicBezTo>
                <a:cubicBezTo>
                  <a:pt x="8748514" y="466239"/>
                  <a:pt x="8769343" y="465372"/>
                  <a:pt x="8790692" y="466720"/>
                </a:cubicBezTo>
                <a:cubicBezTo>
                  <a:pt x="8812041" y="468068"/>
                  <a:pt x="8857501" y="479363"/>
                  <a:pt x="8875298" y="472310"/>
                </a:cubicBezTo>
                <a:lnTo>
                  <a:pt x="9032306" y="471571"/>
                </a:lnTo>
                <a:lnTo>
                  <a:pt x="9122435" y="483407"/>
                </a:lnTo>
                <a:cubicBezTo>
                  <a:pt x="9153775" y="485302"/>
                  <a:pt x="9159039" y="493942"/>
                  <a:pt x="9179171" y="490552"/>
                </a:cubicBezTo>
                <a:cubicBezTo>
                  <a:pt x="9213108" y="492737"/>
                  <a:pt x="9191622" y="508779"/>
                  <a:pt x="9230778" y="495862"/>
                </a:cubicBezTo>
                <a:cubicBezTo>
                  <a:pt x="9220076" y="509598"/>
                  <a:pt x="9249178" y="492136"/>
                  <a:pt x="9269314" y="503195"/>
                </a:cubicBezTo>
                <a:cubicBezTo>
                  <a:pt x="9297556" y="495041"/>
                  <a:pt x="9326591" y="505312"/>
                  <a:pt x="9343734" y="506508"/>
                </a:cubicBezTo>
                <a:cubicBezTo>
                  <a:pt x="9360877" y="507704"/>
                  <a:pt x="9347612" y="511465"/>
                  <a:pt x="9372172" y="510372"/>
                </a:cubicBezTo>
                <a:lnTo>
                  <a:pt x="9406856" y="515908"/>
                </a:lnTo>
                <a:cubicBezTo>
                  <a:pt x="9405045" y="511337"/>
                  <a:pt x="9410063" y="512684"/>
                  <a:pt x="9423824" y="513399"/>
                </a:cubicBezTo>
                <a:lnTo>
                  <a:pt x="9460782" y="509325"/>
                </a:lnTo>
                <a:lnTo>
                  <a:pt x="9486144" y="513434"/>
                </a:lnTo>
                <a:cubicBezTo>
                  <a:pt x="9489544" y="513295"/>
                  <a:pt x="9513720" y="508821"/>
                  <a:pt x="9513235" y="505310"/>
                </a:cubicBezTo>
                <a:cubicBezTo>
                  <a:pt x="9539685" y="520038"/>
                  <a:pt x="9542332" y="510786"/>
                  <a:pt x="9569455" y="507032"/>
                </a:cubicBezTo>
                <a:cubicBezTo>
                  <a:pt x="9592710" y="508415"/>
                  <a:pt x="9572665" y="508880"/>
                  <a:pt x="9628861" y="510620"/>
                </a:cubicBezTo>
                <a:cubicBezTo>
                  <a:pt x="9650737" y="526789"/>
                  <a:pt x="9635011" y="498901"/>
                  <a:pt x="9677951" y="521543"/>
                </a:cubicBezTo>
                <a:cubicBezTo>
                  <a:pt x="9680053" y="519778"/>
                  <a:pt x="9706563" y="521397"/>
                  <a:pt x="9720438" y="523172"/>
                </a:cubicBezTo>
                <a:cubicBezTo>
                  <a:pt x="9734313" y="524947"/>
                  <a:pt x="9746849" y="522784"/>
                  <a:pt x="9761204" y="532196"/>
                </a:cubicBezTo>
                <a:cubicBezTo>
                  <a:pt x="9771692" y="535091"/>
                  <a:pt x="9752949" y="530854"/>
                  <a:pt x="9785747" y="535781"/>
                </a:cubicBezTo>
                <a:cubicBezTo>
                  <a:pt x="9818545" y="540708"/>
                  <a:pt x="9925449" y="557390"/>
                  <a:pt x="9957993" y="561756"/>
                </a:cubicBezTo>
                <a:cubicBezTo>
                  <a:pt x="9990537" y="566122"/>
                  <a:pt x="9967648" y="568686"/>
                  <a:pt x="9981009" y="569119"/>
                </a:cubicBezTo>
                <a:cubicBezTo>
                  <a:pt x="9994370" y="569552"/>
                  <a:pt x="10023139" y="562486"/>
                  <a:pt x="10038159" y="564356"/>
                </a:cubicBezTo>
                <a:cubicBezTo>
                  <a:pt x="10057015" y="566262"/>
                  <a:pt x="10059811" y="573563"/>
                  <a:pt x="10071129" y="573194"/>
                </a:cubicBezTo>
                <a:cubicBezTo>
                  <a:pt x="10081593" y="562977"/>
                  <a:pt x="10092704" y="563090"/>
                  <a:pt x="10110830" y="569286"/>
                </a:cubicBezTo>
                <a:cubicBezTo>
                  <a:pt x="10144643" y="572070"/>
                  <a:pt x="10144670" y="561560"/>
                  <a:pt x="10177323" y="563075"/>
                </a:cubicBezTo>
                <a:cubicBezTo>
                  <a:pt x="10191652" y="562496"/>
                  <a:pt x="10199318" y="565790"/>
                  <a:pt x="10223224" y="562516"/>
                </a:cubicBezTo>
                <a:cubicBezTo>
                  <a:pt x="10240245" y="563214"/>
                  <a:pt x="10274444" y="564970"/>
                  <a:pt x="10297489" y="554688"/>
                </a:cubicBezTo>
                <a:cubicBezTo>
                  <a:pt x="10322484" y="553379"/>
                  <a:pt x="10304332" y="552915"/>
                  <a:pt x="10331612" y="555505"/>
                </a:cubicBezTo>
                <a:cubicBezTo>
                  <a:pt x="10364938" y="556023"/>
                  <a:pt x="10378810" y="549792"/>
                  <a:pt x="10398068" y="551274"/>
                </a:cubicBezTo>
                <a:cubicBezTo>
                  <a:pt x="10410608" y="547019"/>
                  <a:pt x="10396406" y="552090"/>
                  <a:pt x="10444604" y="546749"/>
                </a:cubicBezTo>
                <a:cubicBezTo>
                  <a:pt x="10463706" y="556208"/>
                  <a:pt x="10480046" y="543272"/>
                  <a:pt x="10496391" y="545310"/>
                </a:cubicBezTo>
                <a:cubicBezTo>
                  <a:pt x="10522313" y="544276"/>
                  <a:pt x="10586025" y="544389"/>
                  <a:pt x="10609659" y="542925"/>
                </a:cubicBezTo>
                <a:cubicBezTo>
                  <a:pt x="10633293" y="541461"/>
                  <a:pt x="10608137" y="539280"/>
                  <a:pt x="10638198" y="536528"/>
                </a:cubicBezTo>
                <a:cubicBezTo>
                  <a:pt x="10693566" y="548777"/>
                  <a:pt x="10724464" y="526732"/>
                  <a:pt x="10780502" y="524034"/>
                </a:cubicBezTo>
                <a:cubicBezTo>
                  <a:pt x="10814519" y="506962"/>
                  <a:pt x="10838626" y="524696"/>
                  <a:pt x="10875821" y="511631"/>
                </a:cubicBezTo>
                <a:cubicBezTo>
                  <a:pt x="10900992" y="507636"/>
                  <a:pt x="10904648" y="511453"/>
                  <a:pt x="10918825" y="509588"/>
                </a:cubicBezTo>
                <a:cubicBezTo>
                  <a:pt x="10933002" y="507723"/>
                  <a:pt x="10948992" y="503227"/>
                  <a:pt x="10960884" y="500440"/>
                </a:cubicBezTo>
                <a:cubicBezTo>
                  <a:pt x="10967249" y="504078"/>
                  <a:pt x="11016720" y="497668"/>
                  <a:pt x="11015578" y="492864"/>
                </a:cubicBezTo>
                <a:cubicBezTo>
                  <a:pt x="11022928" y="494510"/>
                  <a:pt x="11043247" y="500882"/>
                  <a:pt x="11045541" y="493276"/>
                </a:cubicBezTo>
                <a:cubicBezTo>
                  <a:pt x="11083069" y="493195"/>
                  <a:pt x="11104152" y="492128"/>
                  <a:pt x="11136980" y="502266"/>
                </a:cubicBezTo>
                <a:cubicBezTo>
                  <a:pt x="11160311" y="506043"/>
                  <a:pt x="11144016" y="504016"/>
                  <a:pt x="11158537" y="506413"/>
                </a:cubicBezTo>
                <a:cubicBezTo>
                  <a:pt x="11173058" y="508810"/>
                  <a:pt x="11197248" y="504516"/>
                  <a:pt x="11220930" y="503946"/>
                </a:cubicBezTo>
                <a:cubicBezTo>
                  <a:pt x="11244941" y="504078"/>
                  <a:pt x="11272916" y="508160"/>
                  <a:pt x="11290697" y="509588"/>
                </a:cubicBezTo>
                <a:cubicBezTo>
                  <a:pt x="11308478" y="511016"/>
                  <a:pt x="11312720" y="510673"/>
                  <a:pt x="11327615" y="512515"/>
                </a:cubicBezTo>
                <a:cubicBezTo>
                  <a:pt x="11352471" y="509065"/>
                  <a:pt x="11373358" y="510883"/>
                  <a:pt x="11391973" y="518258"/>
                </a:cubicBezTo>
                <a:cubicBezTo>
                  <a:pt x="11406458" y="520151"/>
                  <a:pt x="11399034" y="524460"/>
                  <a:pt x="11409760" y="526257"/>
                </a:cubicBezTo>
                <a:cubicBezTo>
                  <a:pt x="11420486" y="528054"/>
                  <a:pt x="11427325" y="519930"/>
                  <a:pt x="11456330" y="521896"/>
                </a:cubicBezTo>
                <a:cubicBezTo>
                  <a:pt x="11466649" y="522293"/>
                  <a:pt x="11466304" y="529914"/>
                  <a:pt x="11488341" y="531019"/>
                </a:cubicBezTo>
                <a:cubicBezTo>
                  <a:pt x="11510378" y="532124"/>
                  <a:pt x="11598983" y="536881"/>
                  <a:pt x="11631415" y="538053"/>
                </a:cubicBezTo>
                <a:cubicBezTo>
                  <a:pt x="11663847" y="539225"/>
                  <a:pt x="11650717" y="536007"/>
                  <a:pt x="11666264" y="535672"/>
                </a:cubicBezTo>
                <a:cubicBezTo>
                  <a:pt x="11681811" y="535337"/>
                  <a:pt x="11700204" y="526934"/>
                  <a:pt x="11724698" y="536041"/>
                </a:cubicBezTo>
                <a:cubicBezTo>
                  <a:pt x="11743020" y="531196"/>
                  <a:pt x="11743491" y="542315"/>
                  <a:pt x="11763807" y="545183"/>
                </a:cubicBezTo>
                <a:cubicBezTo>
                  <a:pt x="11775016" y="549241"/>
                  <a:pt x="11789046" y="548064"/>
                  <a:pt x="11798300" y="550863"/>
                </a:cubicBezTo>
                <a:cubicBezTo>
                  <a:pt x="11807554" y="553662"/>
                  <a:pt x="11814870" y="554166"/>
                  <a:pt x="11821716" y="557213"/>
                </a:cubicBezTo>
                <a:cubicBezTo>
                  <a:pt x="11828562" y="560260"/>
                  <a:pt x="11830643" y="566367"/>
                  <a:pt x="11839374" y="569145"/>
                </a:cubicBezTo>
                <a:cubicBezTo>
                  <a:pt x="11848105" y="571923"/>
                  <a:pt x="11861759" y="576813"/>
                  <a:pt x="11871722" y="578644"/>
                </a:cubicBezTo>
                <a:cubicBezTo>
                  <a:pt x="11881685" y="580475"/>
                  <a:pt x="11880173" y="577641"/>
                  <a:pt x="11899154" y="580133"/>
                </a:cubicBezTo>
                <a:cubicBezTo>
                  <a:pt x="11930093" y="585454"/>
                  <a:pt x="11957956" y="589309"/>
                  <a:pt x="11992753" y="588833"/>
                </a:cubicBezTo>
                <a:cubicBezTo>
                  <a:pt x="11999276" y="598540"/>
                  <a:pt x="12009663" y="594134"/>
                  <a:pt x="12023554" y="588997"/>
                </a:cubicBezTo>
                <a:cubicBezTo>
                  <a:pt x="12049522" y="596077"/>
                  <a:pt x="12093380" y="601562"/>
                  <a:pt x="12137802" y="617391"/>
                </a:cubicBezTo>
                <a:cubicBezTo>
                  <a:pt x="12156710" y="627093"/>
                  <a:pt x="12160884" y="628759"/>
                  <a:pt x="12174434" y="631430"/>
                </a:cubicBezTo>
                <a:lnTo>
                  <a:pt x="12192000" y="634770"/>
                </a:lnTo>
                <a:lnTo>
                  <a:pt x="12192000" y="6857681"/>
                </a:lnTo>
                <a:lnTo>
                  <a:pt x="9979612" y="6857681"/>
                </a:lnTo>
                <a:lnTo>
                  <a:pt x="9971269" y="6854457"/>
                </a:lnTo>
                <a:cubicBezTo>
                  <a:pt x="9959912" y="6851181"/>
                  <a:pt x="9949163" y="6849764"/>
                  <a:pt x="9939502" y="6851921"/>
                </a:cubicBezTo>
                <a:cubicBezTo>
                  <a:pt x="9891606" y="6835635"/>
                  <a:pt x="9864404" y="6844006"/>
                  <a:pt x="9834453" y="6832151"/>
                </a:cubicBezTo>
                <a:cubicBezTo>
                  <a:pt x="9804501" y="6820296"/>
                  <a:pt x="9801374" y="6798259"/>
                  <a:pt x="9759795" y="6780787"/>
                </a:cubicBezTo>
                <a:cubicBezTo>
                  <a:pt x="9718217" y="6763314"/>
                  <a:pt x="9629817" y="6740362"/>
                  <a:pt x="9584980" y="6727313"/>
                </a:cubicBezTo>
                <a:cubicBezTo>
                  <a:pt x="9546420" y="6722010"/>
                  <a:pt x="9530408" y="6725469"/>
                  <a:pt x="9490770" y="6702489"/>
                </a:cubicBezTo>
                <a:cubicBezTo>
                  <a:pt x="9443320" y="6701025"/>
                  <a:pt x="9424336" y="6690023"/>
                  <a:pt x="9380405" y="6676541"/>
                </a:cubicBezTo>
                <a:cubicBezTo>
                  <a:pt x="9335978" y="6675243"/>
                  <a:pt x="9297645" y="6680915"/>
                  <a:pt x="9259939" y="6674414"/>
                </a:cubicBezTo>
                <a:cubicBezTo>
                  <a:pt x="9244772" y="6679394"/>
                  <a:pt x="9230416" y="6681084"/>
                  <a:pt x="9216296" y="6672209"/>
                </a:cubicBezTo>
                <a:cubicBezTo>
                  <a:pt x="9174886" y="6673387"/>
                  <a:pt x="9165078" y="6684906"/>
                  <a:pt x="9138624" y="6674601"/>
                </a:cubicBezTo>
                <a:cubicBezTo>
                  <a:pt x="9108454" y="6672027"/>
                  <a:pt x="9060163" y="6657862"/>
                  <a:pt x="9035273" y="6656766"/>
                </a:cubicBezTo>
                <a:cubicBezTo>
                  <a:pt x="9043993" y="6670577"/>
                  <a:pt x="8988276" y="6655711"/>
                  <a:pt x="8989286" y="6668016"/>
                </a:cubicBezTo>
                <a:cubicBezTo>
                  <a:pt x="8965548" y="6651220"/>
                  <a:pt x="8960144" y="6673151"/>
                  <a:pt x="8932387" y="6668707"/>
                </a:cubicBezTo>
                <a:cubicBezTo>
                  <a:pt x="8918435" y="6662528"/>
                  <a:pt x="8909159" y="6661716"/>
                  <a:pt x="8898375" y="6669282"/>
                </a:cubicBezTo>
                <a:cubicBezTo>
                  <a:pt x="8833747" y="6639096"/>
                  <a:pt x="8863155" y="6669089"/>
                  <a:pt x="8806495" y="6658618"/>
                </a:cubicBezTo>
                <a:cubicBezTo>
                  <a:pt x="8757168" y="6647242"/>
                  <a:pt x="8702613" y="6640665"/>
                  <a:pt x="8650927" y="6611139"/>
                </a:cubicBezTo>
                <a:cubicBezTo>
                  <a:pt x="8640770" y="6602610"/>
                  <a:pt x="8619775" y="6599998"/>
                  <a:pt x="8604033" y="6605300"/>
                </a:cubicBezTo>
                <a:cubicBezTo>
                  <a:pt x="8601324" y="6606213"/>
                  <a:pt x="8598878" y="6607331"/>
                  <a:pt x="8596767" y="6608618"/>
                </a:cubicBezTo>
                <a:cubicBezTo>
                  <a:pt x="8565299" y="6587556"/>
                  <a:pt x="8548876" y="6598771"/>
                  <a:pt x="8533762" y="6584302"/>
                </a:cubicBezTo>
                <a:cubicBezTo>
                  <a:pt x="8487059" y="6579247"/>
                  <a:pt x="8451683" y="6594395"/>
                  <a:pt x="8437660" y="6581725"/>
                </a:cubicBezTo>
                <a:cubicBezTo>
                  <a:pt x="8414209" y="6582991"/>
                  <a:pt x="8383722" y="6598678"/>
                  <a:pt x="8364494" y="6585073"/>
                </a:cubicBezTo>
                <a:cubicBezTo>
                  <a:pt x="8363342" y="6596536"/>
                  <a:pt x="8336540" y="6576888"/>
                  <a:pt x="8323751" y="6584665"/>
                </a:cubicBezTo>
                <a:cubicBezTo>
                  <a:pt x="8314841" y="6591411"/>
                  <a:pt x="8304634" y="6587022"/>
                  <a:pt x="8293791" y="6586903"/>
                </a:cubicBezTo>
                <a:cubicBezTo>
                  <a:pt x="8280721" y="6592424"/>
                  <a:pt x="8232642" y="6585021"/>
                  <a:pt x="8219223" y="6578961"/>
                </a:cubicBezTo>
                <a:cubicBezTo>
                  <a:pt x="8185638" y="6557431"/>
                  <a:pt x="8123924" y="6576522"/>
                  <a:pt x="8096330" y="6560092"/>
                </a:cubicBezTo>
                <a:cubicBezTo>
                  <a:pt x="8087121" y="6557869"/>
                  <a:pt x="8078422" y="6557144"/>
                  <a:pt x="8070086" y="6557355"/>
                </a:cubicBezTo>
                <a:lnTo>
                  <a:pt x="8047207" y="6560092"/>
                </a:lnTo>
                <a:lnTo>
                  <a:pt x="8041620" y="6565163"/>
                </a:lnTo>
                <a:lnTo>
                  <a:pt x="8027134" y="6564473"/>
                </a:lnTo>
                <a:lnTo>
                  <a:pt x="8023214" y="6565355"/>
                </a:lnTo>
                <a:cubicBezTo>
                  <a:pt x="8015729" y="6567060"/>
                  <a:pt x="8008307" y="6568574"/>
                  <a:pt x="8000801" y="6569339"/>
                </a:cubicBezTo>
                <a:cubicBezTo>
                  <a:pt x="8005606" y="6544751"/>
                  <a:pt x="7937754" y="6571777"/>
                  <a:pt x="7954618" y="6551428"/>
                </a:cubicBezTo>
                <a:cubicBezTo>
                  <a:pt x="7914215" y="6551344"/>
                  <a:pt x="7940865" y="6531998"/>
                  <a:pt x="7896427" y="6551123"/>
                </a:cubicBezTo>
                <a:lnTo>
                  <a:pt x="7643090" y="6532163"/>
                </a:lnTo>
                <a:cubicBezTo>
                  <a:pt x="7673996" y="6576436"/>
                  <a:pt x="7562550" y="6494154"/>
                  <a:pt x="7553164" y="6525457"/>
                </a:cubicBezTo>
                <a:cubicBezTo>
                  <a:pt x="7546247" y="6496957"/>
                  <a:pt x="7465610" y="6497391"/>
                  <a:pt x="7421154" y="6476273"/>
                </a:cubicBezTo>
                <a:cubicBezTo>
                  <a:pt x="7361551" y="6472649"/>
                  <a:pt x="7315144" y="6450550"/>
                  <a:pt x="7255968" y="6462166"/>
                </a:cubicBezTo>
                <a:cubicBezTo>
                  <a:pt x="7253251" y="6458417"/>
                  <a:pt x="7249451" y="6455333"/>
                  <a:pt x="7244911" y="6452730"/>
                </a:cubicBezTo>
                <a:lnTo>
                  <a:pt x="7230265" y="6446549"/>
                </a:lnTo>
                <a:lnTo>
                  <a:pt x="7227815" y="6447125"/>
                </a:lnTo>
                <a:cubicBezTo>
                  <a:pt x="7217801" y="6447570"/>
                  <a:pt x="7212312" y="6446146"/>
                  <a:pt x="7208840" y="6443899"/>
                </a:cubicBezTo>
                <a:lnTo>
                  <a:pt x="7205995" y="6440529"/>
                </a:lnTo>
                <a:lnTo>
                  <a:pt x="7193384" y="6437481"/>
                </a:lnTo>
                <a:lnTo>
                  <a:pt x="7169652" y="6429226"/>
                </a:lnTo>
                <a:lnTo>
                  <a:pt x="7164173" y="6429791"/>
                </a:lnTo>
                <a:lnTo>
                  <a:pt x="7126763" y="6420626"/>
                </a:lnTo>
                <a:lnTo>
                  <a:pt x="7125753" y="6421501"/>
                </a:lnTo>
                <a:cubicBezTo>
                  <a:pt x="7122639" y="6423254"/>
                  <a:pt x="7118733" y="6424154"/>
                  <a:pt x="7113057" y="6423293"/>
                </a:cubicBezTo>
                <a:cubicBezTo>
                  <a:pt x="7114552" y="6439288"/>
                  <a:pt x="7106783" y="6428384"/>
                  <a:pt x="7089914" y="6424434"/>
                </a:cubicBezTo>
                <a:cubicBezTo>
                  <a:pt x="7088470" y="6448394"/>
                  <a:pt x="7044915" y="6428308"/>
                  <a:pt x="7030458" y="6439456"/>
                </a:cubicBezTo>
                <a:cubicBezTo>
                  <a:pt x="7018098" y="6436014"/>
                  <a:pt x="7005002" y="6432811"/>
                  <a:pt x="6991398" y="6430012"/>
                </a:cubicBezTo>
                <a:lnTo>
                  <a:pt x="6983250" y="6428652"/>
                </a:lnTo>
                <a:lnTo>
                  <a:pt x="6982969" y="6428851"/>
                </a:lnTo>
                <a:cubicBezTo>
                  <a:pt x="6980946" y="6429033"/>
                  <a:pt x="6978171" y="6428766"/>
                  <a:pt x="6974140" y="6427864"/>
                </a:cubicBezTo>
                <a:lnTo>
                  <a:pt x="6968396" y="6426177"/>
                </a:lnTo>
                <a:lnTo>
                  <a:pt x="6952590" y="6423541"/>
                </a:lnTo>
                <a:lnTo>
                  <a:pt x="6946361" y="6424122"/>
                </a:lnTo>
                <a:lnTo>
                  <a:pt x="6942752" y="6426497"/>
                </a:lnTo>
                <a:lnTo>
                  <a:pt x="6941472" y="6425953"/>
                </a:lnTo>
                <a:cubicBezTo>
                  <a:pt x="6933258" y="6419432"/>
                  <a:pt x="6934084" y="6412085"/>
                  <a:pt x="6907932" y="6428597"/>
                </a:cubicBezTo>
                <a:cubicBezTo>
                  <a:pt x="6887113" y="6416820"/>
                  <a:pt x="6874835" y="6427475"/>
                  <a:pt x="6837100" y="6425985"/>
                </a:cubicBezTo>
                <a:cubicBezTo>
                  <a:pt x="6826990" y="6416391"/>
                  <a:pt x="6813527" y="6417132"/>
                  <a:pt x="6798354" y="6421041"/>
                </a:cubicBezTo>
                <a:cubicBezTo>
                  <a:pt x="6766250" y="6412267"/>
                  <a:pt x="6729955" y="6415375"/>
                  <a:pt x="6690235" y="6411268"/>
                </a:cubicBezTo>
                <a:cubicBezTo>
                  <a:pt x="6654585" y="6395260"/>
                  <a:pt x="6622599" y="6408785"/>
                  <a:pt x="6580197" y="6404322"/>
                </a:cubicBezTo>
                <a:cubicBezTo>
                  <a:pt x="6554864" y="6382418"/>
                  <a:pt x="6541862" y="6413854"/>
                  <a:pt x="6516748" y="6416928"/>
                </a:cubicBezTo>
                <a:lnTo>
                  <a:pt x="6510427" y="6416567"/>
                </a:lnTo>
                <a:lnTo>
                  <a:pt x="6496409" y="6411723"/>
                </a:lnTo>
                <a:lnTo>
                  <a:pt x="6491671" y="6409264"/>
                </a:lnTo>
                <a:cubicBezTo>
                  <a:pt x="6488210" y="6407807"/>
                  <a:pt x="6485652" y="6407144"/>
                  <a:pt x="6483603" y="6407023"/>
                </a:cubicBezTo>
                <a:lnTo>
                  <a:pt x="6483235" y="6407169"/>
                </a:lnTo>
                <a:lnTo>
                  <a:pt x="6476007" y="6404672"/>
                </a:lnTo>
                <a:cubicBezTo>
                  <a:pt x="6464202" y="6399995"/>
                  <a:pt x="6453088" y="6395002"/>
                  <a:pt x="6442802" y="6389891"/>
                </a:cubicBezTo>
                <a:cubicBezTo>
                  <a:pt x="6423332" y="6398448"/>
                  <a:pt x="6390988" y="6372810"/>
                  <a:pt x="6377838" y="6395551"/>
                </a:cubicBezTo>
                <a:cubicBezTo>
                  <a:pt x="6363436" y="6389290"/>
                  <a:pt x="6361258" y="6377704"/>
                  <a:pt x="6354860" y="6393247"/>
                </a:cubicBezTo>
                <a:cubicBezTo>
                  <a:pt x="6349784" y="6391587"/>
                  <a:pt x="6345558" y="6391878"/>
                  <a:pt x="6341683" y="6393098"/>
                </a:cubicBezTo>
                <a:lnTo>
                  <a:pt x="6340276" y="6393789"/>
                </a:lnTo>
                <a:lnTo>
                  <a:pt x="6308531" y="6379516"/>
                </a:lnTo>
                <a:lnTo>
                  <a:pt x="6302948" y="6379253"/>
                </a:lnTo>
                <a:cubicBezTo>
                  <a:pt x="6248814" y="6382108"/>
                  <a:pt x="6205926" y="6362006"/>
                  <a:pt x="6140607" y="6334265"/>
                </a:cubicBezTo>
                <a:cubicBezTo>
                  <a:pt x="6137487" y="6331108"/>
                  <a:pt x="6051161" y="6339116"/>
                  <a:pt x="6050365" y="6335126"/>
                </a:cubicBezTo>
                <a:cubicBezTo>
                  <a:pt x="6006576" y="6331181"/>
                  <a:pt x="6035144" y="6327580"/>
                  <a:pt x="5978838" y="6322018"/>
                </a:cubicBezTo>
                <a:cubicBezTo>
                  <a:pt x="5962530" y="6314338"/>
                  <a:pt x="5894920" y="6289616"/>
                  <a:pt x="5897645" y="6301654"/>
                </a:cubicBezTo>
                <a:lnTo>
                  <a:pt x="5796158" y="6279213"/>
                </a:lnTo>
                <a:lnTo>
                  <a:pt x="5664797" y="6258481"/>
                </a:lnTo>
                <a:lnTo>
                  <a:pt x="5558293" y="6242384"/>
                </a:lnTo>
                <a:lnTo>
                  <a:pt x="5549921" y="6243309"/>
                </a:lnTo>
                <a:lnTo>
                  <a:pt x="5528450" y="6240218"/>
                </a:lnTo>
                <a:lnTo>
                  <a:pt x="5520604" y="6238128"/>
                </a:lnTo>
                <a:cubicBezTo>
                  <a:pt x="5515114" y="6237034"/>
                  <a:pt x="5511354" y="6236750"/>
                  <a:pt x="5508634" y="6237043"/>
                </a:cubicBezTo>
                <a:lnTo>
                  <a:pt x="5508268" y="6237311"/>
                </a:lnTo>
                <a:lnTo>
                  <a:pt x="5497199" y="6235718"/>
                </a:lnTo>
                <a:cubicBezTo>
                  <a:pt x="5478687" y="6232353"/>
                  <a:pt x="5460838" y="6228438"/>
                  <a:pt x="5443971" y="6224189"/>
                </a:cubicBezTo>
                <a:cubicBezTo>
                  <a:pt x="5425088" y="6239333"/>
                  <a:pt x="5365198" y="6213813"/>
                  <a:pt x="5364587" y="6245607"/>
                </a:cubicBezTo>
                <a:cubicBezTo>
                  <a:pt x="5341603" y="6240798"/>
                  <a:pt x="5330518" y="6226543"/>
                  <a:pt x="5333425" y="6247706"/>
                </a:cubicBezTo>
                <a:cubicBezTo>
                  <a:pt x="5325718" y="6246708"/>
                  <a:pt x="5320498" y="6247999"/>
                  <a:pt x="5316391" y="6250403"/>
                </a:cubicBezTo>
                <a:lnTo>
                  <a:pt x="5315083" y="6251588"/>
                </a:lnTo>
                <a:lnTo>
                  <a:pt x="5264093" y="6240388"/>
                </a:lnTo>
                <a:lnTo>
                  <a:pt x="5256734" y="6241276"/>
                </a:lnTo>
                <a:lnTo>
                  <a:pt x="5224251" y="6230935"/>
                </a:lnTo>
                <a:lnTo>
                  <a:pt x="5207068" y="6227214"/>
                </a:lnTo>
                <a:lnTo>
                  <a:pt x="5203042" y="6222819"/>
                </a:lnTo>
                <a:lnTo>
                  <a:pt x="5013633" y="6212104"/>
                </a:lnTo>
                <a:cubicBezTo>
                  <a:pt x="5007363" y="6208771"/>
                  <a:pt x="4867451" y="6189553"/>
                  <a:pt x="4863573" y="6184654"/>
                </a:cubicBezTo>
                <a:lnTo>
                  <a:pt x="4651416" y="6166539"/>
                </a:lnTo>
                <a:cubicBezTo>
                  <a:pt x="4624977" y="6160344"/>
                  <a:pt x="4469364" y="6128170"/>
                  <a:pt x="4481486" y="6142882"/>
                </a:cubicBezTo>
                <a:cubicBezTo>
                  <a:pt x="4405439" y="6106748"/>
                  <a:pt x="4365783" y="6101727"/>
                  <a:pt x="4269331" y="6098123"/>
                </a:cubicBezTo>
                <a:cubicBezTo>
                  <a:pt x="4210440" y="6124597"/>
                  <a:pt x="4245321" y="6098279"/>
                  <a:pt x="4190801" y="6099192"/>
                </a:cubicBezTo>
                <a:cubicBezTo>
                  <a:pt x="4212420" y="6071793"/>
                  <a:pt x="4151268" y="6084104"/>
                  <a:pt x="4127486" y="6076624"/>
                </a:cubicBezTo>
                <a:cubicBezTo>
                  <a:pt x="4117403" y="6077826"/>
                  <a:pt x="4107474" y="6080022"/>
                  <a:pt x="4097468" y="6082472"/>
                </a:cubicBezTo>
                <a:lnTo>
                  <a:pt x="4092230" y="6083737"/>
                </a:lnTo>
                <a:lnTo>
                  <a:pt x="4072646" y="6083192"/>
                </a:lnTo>
                <a:lnTo>
                  <a:pt x="4065392" y="6090055"/>
                </a:lnTo>
                <a:lnTo>
                  <a:pt x="4034674" y="6094262"/>
                </a:lnTo>
                <a:cubicBezTo>
                  <a:pt x="4023438" y="6094753"/>
                  <a:pt x="4011659" y="6094013"/>
                  <a:pt x="3999109" y="6091300"/>
                </a:cubicBezTo>
                <a:cubicBezTo>
                  <a:pt x="3960965" y="6070220"/>
                  <a:pt x="3878759" y="6097089"/>
                  <a:pt x="3832245" y="6069403"/>
                </a:cubicBezTo>
                <a:cubicBezTo>
                  <a:pt x="3780875" y="6064935"/>
                  <a:pt x="3723613" y="6065226"/>
                  <a:pt x="3690889" y="6064489"/>
                </a:cubicBezTo>
                <a:cubicBezTo>
                  <a:pt x="3674068" y="6075123"/>
                  <a:pt x="3636813" y="6049759"/>
                  <a:pt x="3635899" y="6064980"/>
                </a:cubicBezTo>
                <a:lnTo>
                  <a:pt x="3620576" y="6070271"/>
                </a:lnTo>
                <a:lnTo>
                  <a:pt x="3604087" y="6064439"/>
                </a:lnTo>
                <a:cubicBezTo>
                  <a:pt x="3590166" y="6069757"/>
                  <a:pt x="3579308" y="6073243"/>
                  <a:pt x="3568387" y="6069146"/>
                </a:cubicBezTo>
                <a:lnTo>
                  <a:pt x="3503818" y="6089506"/>
                </a:lnTo>
                <a:cubicBezTo>
                  <a:pt x="3510915" y="6100196"/>
                  <a:pt x="3472416" y="6088681"/>
                  <a:pt x="3466246" y="6098777"/>
                </a:cubicBezTo>
                <a:cubicBezTo>
                  <a:pt x="3462890" y="6107015"/>
                  <a:pt x="3450430" y="6105442"/>
                  <a:pt x="3440422" y="6107901"/>
                </a:cubicBezTo>
                <a:cubicBezTo>
                  <a:pt x="3432391" y="6116010"/>
                  <a:pt x="3383132" y="6120663"/>
                  <a:pt x="3366542" y="6118330"/>
                </a:cubicBezTo>
                <a:cubicBezTo>
                  <a:pt x="3311828" y="6124732"/>
                  <a:pt x="3277604" y="6138667"/>
                  <a:pt x="3240669" y="6130264"/>
                </a:cubicBezTo>
                <a:cubicBezTo>
                  <a:pt x="3230661" y="6130422"/>
                  <a:pt x="3222184" y="6131822"/>
                  <a:pt x="3214708" y="6133988"/>
                </a:cubicBezTo>
                <a:lnTo>
                  <a:pt x="3194214" y="6147821"/>
                </a:lnTo>
                <a:lnTo>
                  <a:pt x="3180468" y="6150623"/>
                </a:lnTo>
                <a:lnTo>
                  <a:pt x="3177508" y="6152351"/>
                </a:lnTo>
                <a:cubicBezTo>
                  <a:pt x="3171873" y="6155673"/>
                  <a:pt x="3166158" y="6158806"/>
                  <a:pt x="3159834" y="6161276"/>
                </a:cubicBezTo>
                <a:cubicBezTo>
                  <a:pt x="3135185" y="6159416"/>
                  <a:pt x="3121213" y="6160394"/>
                  <a:pt x="3104835" y="6155927"/>
                </a:cubicBezTo>
                <a:cubicBezTo>
                  <a:pt x="3067805" y="6165414"/>
                  <a:pt x="3078432" y="6141523"/>
                  <a:pt x="3051373" y="6169421"/>
                </a:cubicBezTo>
                <a:cubicBezTo>
                  <a:pt x="2978033" y="6169169"/>
                  <a:pt x="2947947" y="6220998"/>
                  <a:pt x="2877306" y="6208324"/>
                </a:cubicBezTo>
                <a:cubicBezTo>
                  <a:pt x="2821913" y="6217975"/>
                  <a:pt x="2762952" y="6223226"/>
                  <a:pt x="2719018" y="6227333"/>
                </a:cubicBezTo>
                <a:cubicBezTo>
                  <a:pt x="2639811" y="6232636"/>
                  <a:pt x="2504877" y="6234795"/>
                  <a:pt x="2454061" y="6236538"/>
                </a:cubicBezTo>
                <a:cubicBezTo>
                  <a:pt x="2403245" y="6238280"/>
                  <a:pt x="2420126" y="6239079"/>
                  <a:pt x="2414120" y="6237789"/>
                </a:cubicBezTo>
                <a:lnTo>
                  <a:pt x="2384765" y="6235638"/>
                </a:lnTo>
                <a:lnTo>
                  <a:pt x="2365600" y="6233135"/>
                </a:lnTo>
                <a:cubicBezTo>
                  <a:pt x="2356752" y="6235910"/>
                  <a:pt x="2350716" y="6235915"/>
                  <a:pt x="2345941" y="6234695"/>
                </a:cubicBezTo>
                <a:lnTo>
                  <a:pt x="2340941" y="6232305"/>
                </a:lnTo>
                <a:lnTo>
                  <a:pt x="2327235" y="6232519"/>
                </a:lnTo>
                <a:lnTo>
                  <a:pt x="2299646" y="6230633"/>
                </a:lnTo>
                <a:lnTo>
                  <a:pt x="2295035" y="6232443"/>
                </a:lnTo>
                <a:lnTo>
                  <a:pt x="2268728" y="6240177"/>
                </a:lnTo>
                <a:cubicBezTo>
                  <a:pt x="2268628" y="6240521"/>
                  <a:pt x="2254084" y="6233657"/>
                  <a:pt x="2253984" y="6234001"/>
                </a:cubicBezTo>
                <a:cubicBezTo>
                  <a:pt x="2239122" y="6237048"/>
                  <a:pt x="2209108" y="6234931"/>
                  <a:pt x="2191113" y="6240434"/>
                </a:cubicBezTo>
                <a:lnTo>
                  <a:pt x="2146012" y="6259810"/>
                </a:lnTo>
                <a:cubicBezTo>
                  <a:pt x="2145973" y="6259892"/>
                  <a:pt x="2128598" y="6274390"/>
                  <a:pt x="2128560" y="6274472"/>
                </a:cubicBezTo>
                <a:cubicBezTo>
                  <a:pt x="2126838" y="6275117"/>
                  <a:pt x="2124109" y="6275530"/>
                  <a:pt x="2119778" y="6275665"/>
                </a:cubicBezTo>
                <a:lnTo>
                  <a:pt x="2110434" y="6282700"/>
                </a:lnTo>
                <a:lnTo>
                  <a:pt x="2081418" y="6289059"/>
                </a:lnTo>
                <a:lnTo>
                  <a:pt x="2088526" y="6281659"/>
                </a:lnTo>
                <a:cubicBezTo>
                  <a:pt x="2076371" y="6277676"/>
                  <a:pt x="2071903" y="6270803"/>
                  <a:pt x="2059717" y="6292002"/>
                </a:cubicBezTo>
                <a:cubicBezTo>
                  <a:pt x="2032291" y="6286224"/>
                  <a:pt x="2028634" y="6298813"/>
                  <a:pt x="1993045" y="6306390"/>
                </a:cubicBezTo>
                <a:cubicBezTo>
                  <a:pt x="1976971" y="6300063"/>
                  <a:pt x="1965178" y="6303922"/>
                  <a:pt x="1954075" y="6311066"/>
                </a:cubicBezTo>
                <a:cubicBezTo>
                  <a:pt x="1918456" y="6310689"/>
                  <a:pt x="1887456" y="6322102"/>
                  <a:pt x="1848190" y="6327771"/>
                </a:cubicBezTo>
                <a:lnTo>
                  <a:pt x="1737951" y="6344513"/>
                </a:lnTo>
                <a:lnTo>
                  <a:pt x="1696709" y="6346605"/>
                </a:lnTo>
                <a:cubicBezTo>
                  <a:pt x="1692504" y="6346100"/>
                  <a:pt x="1663837" y="6347211"/>
                  <a:pt x="1661872" y="6347587"/>
                </a:cubicBezTo>
                <a:lnTo>
                  <a:pt x="1655864" y="6347808"/>
                </a:lnTo>
                <a:lnTo>
                  <a:pt x="1633028" y="6358060"/>
                </a:lnTo>
                <a:cubicBezTo>
                  <a:pt x="1618899" y="6356602"/>
                  <a:pt x="1619623" y="6369112"/>
                  <a:pt x="1606576" y="6366899"/>
                </a:cubicBezTo>
                <a:lnTo>
                  <a:pt x="1461291" y="6379054"/>
                </a:lnTo>
                <a:lnTo>
                  <a:pt x="1428798" y="6379606"/>
                </a:lnTo>
                <a:cubicBezTo>
                  <a:pt x="1424834" y="6377722"/>
                  <a:pt x="1419064" y="6376842"/>
                  <a:pt x="1409244" y="6378241"/>
                </a:cubicBezTo>
                <a:lnTo>
                  <a:pt x="1406951" y="6379043"/>
                </a:lnTo>
                <a:lnTo>
                  <a:pt x="1391002" y="6374347"/>
                </a:lnTo>
                <a:cubicBezTo>
                  <a:pt x="1385899" y="6372215"/>
                  <a:pt x="1381417" y="6369535"/>
                  <a:pt x="1377852" y="6366097"/>
                </a:cubicBezTo>
                <a:cubicBezTo>
                  <a:pt x="1352108" y="6365458"/>
                  <a:pt x="1267249" y="6359383"/>
                  <a:pt x="1239424" y="6359700"/>
                </a:cubicBezTo>
                <a:cubicBezTo>
                  <a:pt x="1211599" y="6360016"/>
                  <a:pt x="1221978" y="6361392"/>
                  <a:pt x="1208014" y="6357188"/>
                </a:cubicBezTo>
                <a:lnTo>
                  <a:pt x="1152751" y="6345283"/>
                </a:lnTo>
                <a:lnTo>
                  <a:pt x="949771" y="6335308"/>
                </a:lnTo>
                <a:cubicBezTo>
                  <a:pt x="888502" y="6312655"/>
                  <a:pt x="822682" y="6331858"/>
                  <a:pt x="752723" y="6320875"/>
                </a:cubicBezTo>
                <a:cubicBezTo>
                  <a:pt x="697396" y="6317271"/>
                  <a:pt x="686655" y="6275609"/>
                  <a:pt x="665167" y="6275293"/>
                </a:cubicBezTo>
                <a:cubicBezTo>
                  <a:pt x="657908" y="6276764"/>
                  <a:pt x="625159" y="6270979"/>
                  <a:pt x="618141" y="6273378"/>
                </a:cubicBezTo>
                <a:cubicBezTo>
                  <a:pt x="606112" y="6250236"/>
                  <a:pt x="628751" y="6263137"/>
                  <a:pt x="596498" y="6261621"/>
                </a:cubicBezTo>
                <a:cubicBezTo>
                  <a:pt x="598654" y="6267969"/>
                  <a:pt x="583476" y="6241875"/>
                  <a:pt x="568296" y="6259035"/>
                </a:cubicBezTo>
                <a:lnTo>
                  <a:pt x="550874" y="6247808"/>
                </a:lnTo>
                <a:lnTo>
                  <a:pt x="521056" y="6251759"/>
                </a:lnTo>
                <a:cubicBezTo>
                  <a:pt x="512844" y="6252767"/>
                  <a:pt x="496898" y="6238469"/>
                  <a:pt x="487255" y="6237156"/>
                </a:cubicBezTo>
                <a:cubicBezTo>
                  <a:pt x="449168" y="6235869"/>
                  <a:pt x="452372" y="6218847"/>
                  <a:pt x="431825" y="6228675"/>
                </a:cubicBezTo>
                <a:cubicBezTo>
                  <a:pt x="409674" y="6239271"/>
                  <a:pt x="353899" y="6202116"/>
                  <a:pt x="346639" y="6209624"/>
                </a:cubicBezTo>
                <a:cubicBezTo>
                  <a:pt x="335776" y="6218525"/>
                  <a:pt x="269484" y="6176632"/>
                  <a:pt x="271007" y="6188053"/>
                </a:cubicBezTo>
                <a:cubicBezTo>
                  <a:pt x="223668" y="6157668"/>
                  <a:pt x="207158" y="6173403"/>
                  <a:pt x="189996" y="6162482"/>
                </a:cubicBezTo>
                <a:cubicBezTo>
                  <a:pt x="167941" y="6147838"/>
                  <a:pt x="134526" y="6155297"/>
                  <a:pt x="121342" y="6139836"/>
                </a:cubicBezTo>
                <a:cubicBezTo>
                  <a:pt x="108158" y="6124375"/>
                  <a:pt x="113782" y="6146084"/>
                  <a:pt x="90669" y="6116573"/>
                </a:cubicBezTo>
                <a:cubicBezTo>
                  <a:pt x="76705" y="6097951"/>
                  <a:pt x="64226" y="6077165"/>
                  <a:pt x="49115" y="6053333"/>
                </a:cubicBezTo>
                <a:cubicBezTo>
                  <a:pt x="34004" y="6029501"/>
                  <a:pt x="12038" y="6070748"/>
                  <a:pt x="0" y="60240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55752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442050"/>
            <a:ext cx="6293927" cy="225232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ведь 256 символов явно мало, чтобы закодировать любой символ…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27902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Мы уже обсудили, что 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– UTF-16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строки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это не все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все строки не изменяемые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Изменение строки приводит к созданию новой строки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А вот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slice </a:t>
            </a: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над строками может работать как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View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правило это отличная оптимизация, но иногда выходит боком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4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 descr="Изображение выглядит как текст, в помещении&#10;&#10;Автоматически созданное описание">
            <a:extLst>
              <a:ext uri="{FF2B5EF4-FFF2-40B4-BE49-F238E27FC236}">
                <a16:creationId xmlns:a16="http://schemas.microsoft.com/office/drawing/2014/main" id="{6619A2B7-4E42-CA9D-8D63-E79B0C88F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3893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Юникод и строки – это сложно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Очень много нюансов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Как правило информация запоминается ценой часов и дней </a:t>
            </a:r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</a:rPr>
              <a:t>дебага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sym typeface="Wingdings" panose="05000000000000000000" pitchFamily="2" charset="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sym typeface="Wingdings" panose="05000000000000000000" pitchFamily="2" charset="2"/>
              </a:rPr>
              <a:t>Но я в вас верю 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35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Подведем итог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Юникод – это набор символов, где у каждого символа есть его код в формате 32 битного числа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Символы юникоды должны кодироваться используя специальные кодировки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Есть две популярных кодировки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UTF-16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UTF-8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JS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используется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UTF-16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В </a:t>
            </a: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</a:rPr>
              <a:t>UTF-16 </a:t>
            </a: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символы Юникода кодируются либо одним, либо двумя 16-ти битными числами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Для обхода строк используйте итераторы!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Некоторые символы юникода могут изменять отображение других символов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sz="2000" dirty="0">
                <a:latin typeface="Roboto" panose="02000000000000000000" pitchFamily="2" charset="0"/>
                <a:ea typeface="Roboto" panose="02000000000000000000" pitchFamily="2" charset="0"/>
              </a:rPr>
              <a:t>Юникод – это сложно!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9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2766218"/>
            <a:ext cx="11358452" cy="1325563"/>
          </a:xfrm>
        </p:spPr>
        <p:txBody>
          <a:bodyPr/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Спасибо!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38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Да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49A1787-26F5-DBF3-1B1D-3E61027CE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147" y="1825625"/>
            <a:ext cx="10032573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использовать сразу много разных алфавитов в одной строке бывает нужно не так часто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Поэтому можно ввести множество разных кодовых таблиц и использовать нужную по ситуации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Например, 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Latin-1, CP-1251, KOI-8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Но теперь нужно знать какую кодовую таблицу использовать для того, чтобы открыть документ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91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283" y="2564926"/>
            <a:ext cx="6293927" cy="172814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ru-RU" sz="4000" dirty="0">
                <a:latin typeface="Roboto" panose="02000000000000000000" pitchFamily="2" charset="0"/>
                <a:ea typeface="Roboto" panose="02000000000000000000" pitchFamily="2" charset="0"/>
              </a:rPr>
              <a:t>А если прочитать файл используя другую кодовую таблицу…</a:t>
            </a:r>
            <a:endParaRPr lang="en-US" sz="40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F4831-E7F6-D965-C3E5-CC2C83F7A7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16" r="17975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6413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428B-7C4D-4062-843E-9667D9FC0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147" y="365125"/>
            <a:ext cx="11358452" cy="1325563"/>
          </a:xfrm>
        </p:spPr>
        <p:txBody>
          <a:bodyPr/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</a:rPr>
              <a:t>Будут проблемы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E05BF5E-21F2-A45C-1DE8-AFA2CA45F7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7191" y="4551680"/>
            <a:ext cx="1324661" cy="1874520"/>
          </a:xfrm>
          <a:prstGeom prst="rect">
            <a:avLst/>
          </a:prstGeom>
        </p:spPr>
      </p:pic>
      <p:pic>
        <p:nvPicPr>
          <p:cNvPr id="12" name="Рисунок 11" descr="Изображение выглядит как текст, снимок экрана, Шрифт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1BF68B87-08F0-8881-1A31-D3F7FDB5F6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610" y="2609764"/>
            <a:ext cx="5343525" cy="2295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65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5669</TotalTime>
  <Words>1364</Words>
  <Application>Microsoft Office PowerPoint</Application>
  <PresentationFormat>Широкоэкранный</PresentationFormat>
  <Paragraphs>252</Paragraphs>
  <Slides>64</Slides>
  <Notes>63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64</vt:i4>
      </vt:variant>
    </vt:vector>
  </HeadingPairs>
  <TitlesOfParts>
    <vt:vector size="70" baseType="lpstr">
      <vt:lpstr>Arial</vt:lpstr>
      <vt:lpstr>Calibri</vt:lpstr>
      <vt:lpstr>Calibri Light</vt:lpstr>
      <vt:lpstr>Roboto</vt:lpstr>
      <vt:lpstr>Wingdings</vt:lpstr>
      <vt:lpstr>Office Theme</vt:lpstr>
      <vt:lpstr>Computer Science во Frontend</vt:lpstr>
      <vt:lpstr>Строка это же последовательность символов…</vt:lpstr>
      <vt:lpstr>Строка состоит из символов</vt:lpstr>
      <vt:lpstr>Если строка это массив, то все символы должны иметь одинаковый размер…</vt:lpstr>
      <vt:lpstr>Все так, если строка – это массив</vt:lpstr>
      <vt:lpstr>Но ведь 256 символов явно мало, чтобы закодировать любой символ…</vt:lpstr>
      <vt:lpstr>Да</vt:lpstr>
      <vt:lpstr>А если прочитать файл используя другую кодовую таблицу…</vt:lpstr>
      <vt:lpstr>Будут проблемы</vt:lpstr>
      <vt:lpstr>Презентация PowerPoint</vt:lpstr>
      <vt:lpstr>Развитие IT зарождалось на западе</vt:lpstr>
      <vt:lpstr>Встречайте, ASCII</vt:lpstr>
      <vt:lpstr>Презентация PowerPoint</vt:lpstr>
      <vt:lpstr>Презентация PowerPoint</vt:lpstr>
      <vt:lpstr>Размер символа повлиял на размер байта</vt:lpstr>
      <vt:lpstr>Получается у нас есть еще 1 лишний бит…</vt:lpstr>
      <vt:lpstr>Именно</vt:lpstr>
      <vt:lpstr>Презентация PowerPoint</vt:lpstr>
      <vt:lpstr>А если все таки хочется смешивать алфавиты в одной кодировке…</vt:lpstr>
      <vt:lpstr>Не все так просто</vt:lpstr>
      <vt:lpstr>А вот тут проблемы</vt:lpstr>
      <vt:lpstr>HTML мнемоники</vt:lpstr>
      <vt:lpstr>Но можно же просто кодировать символы в 2 байта</vt:lpstr>
      <vt:lpstr>Встречайте, UCS-2</vt:lpstr>
      <vt:lpstr>Не все так просто</vt:lpstr>
      <vt:lpstr>Есть нюансы</vt:lpstr>
      <vt:lpstr>Ну давайте будем просто использовать 32 бита на символ</vt:lpstr>
      <vt:lpstr>Конечно так можно</vt:lpstr>
      <vt:lpstr>Мнемоники?</vt:lpstr>
      <vt:lpstr>Ну не совсем</vt:lpstr>
      <vt:lpstr>Ну как посмотреть</vt:lpstr>
      <vt:lpstr>А что ты там говорил про кодировки?</vt:lpstr>
      <vt:lpstr>Unicode</vt:lpstr>
      <vt:lpstr>Кодировка UTF-16</vt:lpstr>
      <vt:lpstr>Кодировка UTF-32</vt:lpstr>
      <vt:lpstr>Презентация PowerPoint</vt:lpstr>
      <vt:lpstr>Интернет изменил все</vt:lpstr>
      <vt:lpstr>Кодировка UTF-8</vt:lpstr>
      <vt:lpstr>Примеры кодирования</vt:lpstr>
      <vt:lpstr>А теперь сравним</vt:lpstr>
      <vt:lpstr>Что в итоге?</vt:lpstr>
      <vt:lpstr>А зачем ты нам тогда рассказываешь про UTF-16?</vt:lpstr>
      <vt:lpstr>В JS UTF-16</vt:lpstr>
      <vt:lpstr>Используйте итераторы!</vt:lpstr>
      <vt:lpstr>Используйте флаг “u”</vt:lpstr>
      <vt:lpstr>Презентация PowerPoint</vt:lpstr>
      <vt:lpstr>Нужно понимать</vt:lpstr>
      <vt:lpstr>А почему ты говорил, что Random Access в Unicode все равно поломан?</vt:lpstr>
      <vt:lpstr>Ох уж этот юникод</vt:lpstr>
      <vt:lpstr>Одну и туже строку можно собрать разным способом</vt:lpstr>
      <vt:lpstr>Нормальные формы</vt:lpstr>
      <vt:lpstr>String.prototype.normalize</vt:lpstr>
      <vt:lpstr>Всегда нормализуйте строки</vt:lpstr>
      <vt:lpstr>Используйте методы строки</vt:lpstr>
      <vt:lpstr>Помните про локаль</vt:lpstr>
      <vt:lpstr>Intl.Segmenter</vt:lpstr>
      <vt:lpstr>Intl.Collator</vt:lpstr>
      <vt:lpstr>Другие полезные методы</vt:lpstr>
      <vt:lpstr>Презентация PowerPoint</vt:lpstr>
      <vt:lpstr>Мы уже обсудили, что в JS – UTF-16 строки</vt:lpstr>
      <vt:lpstr>Презентация PowerPoint</vt:lpstr>
      <vt:lpstr>Юникод и строки – это сложно</vt:lpstr>
      <vt:lpstr>Подведем итог</vt:lpstr>
      <vt:lpstr>Спасибо!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Frontend</dc:title>
  <dc:creator>Andrey Kobets</dc:creator>
  <cp:lastModifiedBy>Андрей Кобец</cp:lastModifiedBy>
  <cp:revision>1091</cp:revision>
  <dcterms:created xsi:type="dcterms:W3CDTF">2020-11-08T08:53:50Z</dcterms:created>
  <dcterms:modified xsi:type="dcterms:W3CDTF">2024-04-25T14:09:10Z</dcterms:modified>
</cp:coreProperties>
</file>