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6" r:id="rId2"/>
    <p:sldId id="557" r:id="rId3"/>
    <p:sldId id="550" r:id="rId4"/>
    <p:sldId id="556" r:id="rId5"/>
    <p:sldId id="605" r:id="rId6"/>
    <p:sldId id="604" r:id="rId7"/>
    <p:sldId id="552" r:id="rId8"/>
    <p:sldId id="572" r:id="rId9"/>
    <p:sldId id="573" r:id="rId10"/>
    <p:sldId id="599" r:id="rId11"/>
    <p:sldId id="600" r:id="rId12"/>
    <p:sldId id="554" r:id="rId13"/>
    <p:sldId id="602" r:id="rId14"/>
    <p:sldId id="598" r:id="rId15"/>
    <p:sldId id="574" r:id="rId16"/>
    <p:sldId id="575" r:id="rId17"/>
    <p:sldId id="576" r:id="rId18"/>
    <p:sldId id="601" r:id="rId19"/>
    <p:sldId id="577" r:id="rId20"/>
    <p:sldId id="578" r:id="rId21"/>
    <p:sldId id="586" r:id="rId22"/>
    <p:sldId id="579" r:id="rId23"/>
    <p:sldId id="580" r:id="rId24"/>
    <p:sldId id="588" r:id="rId25"/>
    <p:sldId id="581" r:id="rId26"/>
    <p:sldId id="582" r:id="rId27"/>
    <p:sldId id="583" r:id="rId28"/>
    <p:sldId id="589" r:id="rId29"/>
    <p:sldId id="584" r:id="rId30"/>
    <p:sldId id="585" r:id="rId31"/>
    <p:sldId id="603" r:id="rId32"/>
    <p:sldId id="590" r:id="rId33"/>
    <p:sldId id="592" r:id="rId34"/>
    <p:sldId id="594" r:id="rId35"/>
    <p:sldId id="593" r:id="rId36"/>
    <p:sldId id="595" r:id="rId37"/>
    <p:sldId id="571" r:id="rId38"/>
    <p:sldId id="596" r:id="rId39"/>
    <p:sldId id="553" r:id="rId40"/>
    <p:sldId id="597" r:id="rId41"/>
    <p:sldId id="568" r:id="rId42"/>
    <p:sldId id="427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559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57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571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303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266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212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349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324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380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974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009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157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083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463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903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48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758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124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863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64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024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47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83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4011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163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48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828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3380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926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457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045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2428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9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50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8331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451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410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135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0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3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13.05.2024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Алгоритмы поиска в строке.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Конечные автоматы.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Структура данных Бор.</a:t>
            </a: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 сожалению так нельзя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ряда строк это будет работать неверно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в строке «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лилилилась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» ищем «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лилила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видим, что слово в строке есть, но алгоритм его пропустит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Выходит, что оптимизировать никак нельзя?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Можно, но для этого нужно использовать более хитрые алгоритмы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7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Алгоритм Кнута-Морриса-Пратта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Позволяет искать подстроку в строке за линейное время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Придуман советским инженером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Если в случае прямого поиска мы начинаем поиск с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S += 1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, то здесь мы продолжаем поиск с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I -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maxPrefix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(pattern)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, где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I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текущая позиция в строке поиска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9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Окей, выдыхаем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не будем сейчас реализовывать алгоритм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Главное запомните, что алгоритмов поиска в строке много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Алгоритм «КМП» позволяет найти подстроку за линейное время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7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568398"/>
            <a:ext cx="6293927" cy="17212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если ищем не конкретную подстроку, а одну из заданных…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86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Самая наивная реализация неэффективна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если поиск подстроки в строке алгоритмом КМП за линейное время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 поиск нескольких подстрок будет занимать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O(n * m)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где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m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количество подстрок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ли сделать как то эффективнее?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Можно, но для этого нужно использовать новые структуры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4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Встречайте, Бор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Также известное, как префиксное дерево (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trie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Корневое ориентированное дерево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Корень представляет «пустую строку»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Каждая дуга взвешена буквой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путь к некоторой вершине формирует слово, то это слово хранится в вершине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1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Встречайте, Бор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16976D-2A51-467B-C509-1C7F69139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887" y="2183105"/>
            <a:ext cx="5264245" cy="34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52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7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568398"/>
            <a:ext cx="6293927" cy="1721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как же это поможет нам в поиске?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8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0622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Прямой поиск с помощью бора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начинаем поиск с корня бора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Ищем есть ли у корня хоть одна дуга взвешенная нужным символом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есть, то переходим к связанному узлу и следующему символу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нет, то возврат и сдвиг на 1 позиции поиска в исходной строке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Таким образом мы ищем сразу несколько строк с исходной сложностью поиска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представить бор в памяти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как узлы и ссылки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в виде массиве, где корень это 0, а все узлы находятся в уникальных ячейках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любые другие вариации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5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568398"/>
            <a:ext cx="6293927" cy="1721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как найти нужную дугу у узла?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54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Тут несколько вариантов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Узел хранит массив кортежей вида (символ, ссылка на узел)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массив отсортирован, то используем бинарный поиск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можно хранить сбалансированное дерево кортежей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 хэш-таблицу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Выбор зависит от ситуации и ограничений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2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297157"/>
            <a:ext cx="6293927" cy="22636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зачем хранить отдельные узлы, если между ними только одна дуга…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408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Встречайте, Сжатый Бор</a:t>
            </a:r>
          </a:p>
        </p:txBody>
      </p:sp>
      <p:pic>
        <p:nvPicPr>
          <p:cNvPr id="6" name="Рисунок 5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1559580-075C-D854-7EEB-DA8AB1D1C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30" y="1954734"/>
            <a:ext cx="5303885" cy="39779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79A07AF-F280-2768-E222-F09C3370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1" y="1954735"/>
            <a:ext cx="5303885" cy="39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062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 и в чем профит?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Сжатый Бор более компактен по памяти и лучше кэшируется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вот алгоритм написать станет сложнее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зачастую он будет работать эффективнее обычного Бора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90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297157"/>
            <a:ext cx="6293927" cy="22636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у нас все равно время поиска квадратичное…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6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Строка – это структура данных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значит у нас есть стандартный запрос на операции поиска/изменения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найти определенную подстроку в исходной строке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 проверить, что строка соответствует заданным критериям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что-то изменить в строке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Но, т.к.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строки неизменяемые, то фактически мы будем создавать новые строки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 данный момент мы искали с помощью бора и алгоритма прямого поиска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мы знаем, что есть эффективный алгоритм КМП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совместить бор с КМП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 работает алгоритм «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Ахо-Корасик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3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0894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для начала познакомимся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 термином «Конечный автомат»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Некоторая устройство, у которого есть вход и выход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Некоторая «память»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внутреннее состояние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Устройство может переходить из одного состояния в другое в зависимости от текущего состояния и значения в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переход является финальным (т.е. из него нет других переходов), то он называется терминальным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все переходы однозначно определены, то такой автомат называют детерминированным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Конечный автомат удобно представить в виде графа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круг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1F44902-3DCC-6B3C-5B92-B53993729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14" y="2217405"/>
            <a:ext cx="8014232" cy="366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45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 с помощью таблицы переходов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85FA79-F3A8-B775-0692-C8B72F212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450" y="1932833"/>
            <a:ext cx="3551976" cy="381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13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Фактически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Любой алгоритм может быть описан как конечный автомат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Работа нашего процессора может быть описана как конечный автомат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очень важная тема для программиста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73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Вернемся к задаче поиска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Один из популярнейших алгоритмов поиска подстрок в строке – алгоритм «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Ахо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Корасик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Ищем сразу несколько подстрок за линейное время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Алгоритм основан на идее, что мы строим конечный автомат на основе бора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каждого узла кроме корня есть ссылка на самый большой «суффикс» этого узла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Строим конечный автомат на основе Бора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Вершины бора определяют состояние автомата, а дуги – переходы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1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Ахо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Корасик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9" name="Рисунок 8" descr="Изображение выглядит как диаграмма, круг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AF856F5-DFC9-0F50-0DBF-7237FA8EB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15" y="2670011"/>
            <a:ext cx="3558540" cy="216408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рисунок, зарисовка, круг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93400B7-1C45-5B20-1773-C7B0A58312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373" y="2228051"/>
            <a:ext cx="381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28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чем смысл?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том, что в случае неуспешного сравнения символов мы восстанавливаемся до ближайшего состояния, а не сбрасываемся в начало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Нам не нужно возвращаться в начало строки для нового поиска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Однако нужно понимать, что до того, как мы сможем начать искать в строке, мы сначала должны построить конечный автомат для поиска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память и время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ищем только одну подстроку, то КМП эффективней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вообще алгоритмов много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3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3026577"/>
            <a:ext cx="6293927" cy="8048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почему *?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86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14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Выдыхаем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Алгоритмы над строками это отдельная большая тема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Наша задача сводится к понимаю проблемы и базовых приемов решения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Новый кейс использования деревьев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конечно же знакомство с конечными автоматами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вам ничего не понятно, то это нормально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Рост там, где сложно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9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 строка неизменяемая, то можно хитрее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V8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например, оптимизирует многие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если строка состоит только из диапазона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ASCII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то можно кодировать 1 байтом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оптимизировать операции сложения и создания срезов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Просто храним структуру с ссылками на исходные строки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это все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VM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специфичные оптимизации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745009"/>
            <a:ext cx="6293927" cy="13679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какова сложность операций над строкой?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Тут все не так просто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Во первых, это зависит от способа кодирования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во вторых, как правило мы будем взаимодействовать не с одним символом, а с последовательностью!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найти подстроку «лава» в строке «Мирославу слава»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Какой будет алгоритм для такой операции?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Прямой поиск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Алгоритм основан на том, что мы идем посимвольно по подстроке и сравниваем каждый её символ с символом строки начиная с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 (S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стартовое значение поиска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какие то из символов не равны, то начинаем операцию заново, но увеличиваем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при каждой неудаче мы возвращаемся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Сложность алгоритма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 * m)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где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 –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длина строки поиска, 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m –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длина подстроки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8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568398"/>
            <a:ext cx="6293927" cy="17212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почему бы просто не продолжать поиск с неудачного символа?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9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5981</TotalTime>
  <Words>1093</Words>
  <Application>Microsoft Office PowerPoint</Application>
  <PresentationFormat>Широкоэкранный</PresentationFormat>
  <Paragraphs>162</Paragraphs>
  <Slides>42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Roboto</vt:lpstr>
      <vt:lpstr>Wingdings</vt:lpstr>
      <vt:lpstr>Office Theme</vt:lpstr>
      <vt:lpstr>Computer Science во Frontend</vt:lpstr>
      <vt:lpstr>Презентация PowerPoint</vt:lpstr>
      <vt:lpstr>Строка – это структура данных</vt:lpstr>
      <vt:lpstr>А почему *?</vt:lpstr>
      <vt:lpstr>Раз строка неизменяемая, то можно хитрее</vt:lpstr>
      <vt:lpstr>А какова сложность операций над строкой?</vt:lpstr>
      <vt:lpstr>Тут все не так просто</vt:lpstr>
      <vt:lpstr>Прямой поиск</vt:lpstr>
      <vt:lpstr>Но почему бы просто не продолжать поиск с неудачного символа?</vt:lpstr>
      <vt:lpstr>К сожалению так нельзя</vt:lpstr>
      <vt:lpstr>Алгоритм Кнута-Морриса-Пратта</vt:lpstr>
      <vt:lpstr>Презентация PowerPoint</vt:lpstr>
      <vt:lpstr>Окей, выдыхаем</vt:lpstr>
      <vt:lpstr>А что если ищем не конкретную подстроку, а одну из заданных…</vt:lpstr>
      <vt:lpstr>Самая наивная реализация неэффективна</vt:lpstr>
      <vt:lpstr>Встречайте, Бор</vt:lpstr>
      <vt:lpstr>Встречайте, Бор</vt:lpstr>
      <vt:lpstr>Презентация PowerPoint</vt:lpstr>
      <vt:lpstr>И как же это поможет нам в поиске?</vt:lpstr>
      <vt:lpstr>Прямой поиск с помощью бора</vt:lpstr>
      <vt:lpstr>А как представить бор в памяти?</vt:lpstr>
      <vt:lpstr>Но как найти нужную дугу у узла?</vt:lpstr>
      <vt:lpstr>Тут несколько вариантов</vt:lpstr>
      <vt:lpstr>Презентация PowerPoint</vt:lpstr>
      <vt:lpstr>А зачем хранить отдельные узлы, если между ними только одна дуга…</vt:lpstr>
      <vt:lpstr>Встречайте, Сжатый Бор</vt:lpstr>
      <vt:lpstr>Так и в чем профит?</vt:lpstr>
      <vt:lpstr>Презентация PowerPoint</vt:lpstr>
      <vt:lpstr>Но у нас все равно время поиска квадратичное…</vt:lpstr>
      <vt:lpstr>Да</vt:lpstr>
      <vt:lpstr>Презентация PowerPoint</vt:lpstr>
      <vt:lpstr>Но для начала познакомимся</vt:lpstr>
      <vt:lpstr>Конечный автомат удобно представить в виде графа</vt:lpstr>
      <vt:lpstr>Или с помощью таблицы переходов</vt:lpstr>
      <vt:lpstr>Фактически</vt:lpstr>
      <vt:lpstr>Презентация PowerPoint</vt:lpstr>
      <vt:lpstr>Вернемся к задаче поиска</vt:lpstr>
      <vt:lpstr>Ахо – Корасик</vt:lpstr>
      <vt:lpstr>В чем смысл?</vt:lpstr>
      <vt:lpstr>Презентация PowerPoint</vt:lpstr>
      <vt:lpstr>Выдыхаем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1184</cp:revision>
  <dcterms:created xsi:type="dcterms:W3CDTF">2020-11-08T08:53:50Z</dcterms:created>
  <dcterms:modified xsi:type="dcterms:W3CDTF">2024-05-13T11:28:14Z</dcterms:modified>
</cp:coreProperties>
</file>