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6" r:id="rId2"/>
    <p:sldId id="491" r:id="rId3"/>
    <p:sldId id="616" r:id="rId4"/>
    <p:sldId id="612" r:id="rId5"/>
    <p:sldId id="628" r:id="rId6"/>
    <p:sldId id="629" r:id="rId7"/>
    <p:sldId id="630" r:id="rId8"/>
    <p:sldId id="631" r:id="rId9"/>
    <p:sldId id="632" r:id="rId10"/>
    <p:sldId id="633" r:id="rId11"/>
    <p:sldId id="554" r:id="rId12"/>
    <p:sldId id="615" r:id="rId13"/>
    <p:sldId id="635" r:id="rId14"/>
    <p:sldId id="613" r:id="rId15"/>
    <p:sldId id="636" r:id="rId16"/>
    <p:sldId id="637" r:id="rId17"/>
    <p:sldId id="638" r:id="rId18"/>
    <p:sldId id="639" r:id="rId19"/>
    <p:sldId id="490" r:id="rId20"/>
    <p:sldId id="640" r:id="rId21"/>
    <p:sldId id="641" r:id="rId22"/>
    <p:sldId id="642" r:id="rId23"/>
    <p:sldId id="643" r:id="rId24"/>
    <p:sldId id="644" r:id="rId25"/>
    <p:sldId id="645" r:id="rId26"/>
    <p:sldId id="646" r:id="rId27"/>
    <p:sldId id="648" r:id="rId28"/>
    <p:sldId id="649" r:id="rId29"/>
    <p:sldId id="647" r:id="rId30"/>
    <p:sldId id="650" r:id="rId31"/>
    <p:sldId id="651" r:id="rId32"/>
    <p:sldId id="427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049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571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668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037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515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999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3257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2172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3548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61155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514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285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1805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81355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19804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2611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0491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733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4388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9337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923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1065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4321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7803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823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2152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2782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094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7371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98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19.05.2024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453" y="3618764"/>
            <a:ext cx="7025500" cy="2642645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Продвинутые регулярные выражения. 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Ретроспективные и опережающие проверки.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Флаги </a:t>
            </a:r>
            <a:r>
              <a:rPr kumimoji="0" lang="en-US" altLang="ru-RU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RegExp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  <a:r>
              <a:rPr lang="ru-RU" altLang="ru-RU" dirty="0">
                <a:solidFill>
                  <a:srgbClr val="0808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08080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Нюансы и новые возможности.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137687-7676-46EF-34BD-22D7EB3E2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589C331-6734-6900-3471-2E77FE933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напишем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RegExp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который дает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true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только если в строке нет фрагмента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node_modules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</a:p>
          <a:p>
            <a:pPr marL="0" indent="0">
              <a:buNone/>
            </a:pP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4B06A1C-561F-9940-D8C2-E4EA0BCD0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6653" y="4001294"/>
            <a:ext cx="519089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re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64EFF"/>
                </a:solidFill>
                <a:effectLst/>
                <a:latin typeface="JetBrains Mono"/>
              </a:rPr>
              <a:t>/^((?!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\/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264EFF"/>
                </a:solidFill>
                <a:effectLst/>
                <a:latin typeface="JetBrains Mono"/>
              </a:rPr>
              <a:t>node_modules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\/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264EFF"/>
                </a:solidFill>
                <a:effectLst/>
                <a:latin typeface="JetBrains Mono"/>
              </a:rPr>
              <a:t>).)*$/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70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5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 буду врать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Опережающие проверки – это самое сложное, что есть в регулярных выражениях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Тут нужен опыт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5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39" y="2773630"/>
            <a:ext cx="5218771" cy="13107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можно ли смотреть назад?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2390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Да, такое делается с помощью ретроспективных проверок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(?&lt;=Hello )world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Ищем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world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только если перед идет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“Hello 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(?&lt;!Hello )world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Ищем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hello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только если перед не идет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“Hello ”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Тут такой же принцип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Только мы смотрим не после текущей позицией поиска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перед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совмещать с опережающей проверкой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(?&lt;=(['"])).*?(?=\1)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95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39" y="2577208"/>
            <a:ext cx="5218771" cy="170358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можно ли узнать позицию поиска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RegExp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5213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 объект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RegExp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свойство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lastIndex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Оно определяет позицию в строке с которой начинается поиск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свойство можно менять, если у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RegExp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флаг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3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39" y="2771716"/>
            <a:ext cx="5218771" cy="13145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еще за флаги такие?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8025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Флаги компиляции регулярного выражения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Одно и тоже выражение можно интерпретировать по разному в зависимости от заданных параметров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Флаги задаются после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закрыющего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 вторым параметров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RegExp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совмещать много флагов сразу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/^[a-z]+/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gim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 помощью свойства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flags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узнать какие флаги есть у конкретного выражения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 осуществлении поиска важно помнить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Про то, что поиск в строке начинается с некоторой позиции или символа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 каждой итерации наш КА потребляет только один символ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Т.е. мы смещаемся каждый раз на 1 символ вперед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1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Влияет на работу с регулярным выражением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менять свойство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lastIndex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После успешного нахождения подстроки можно продолжить работы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так пока не дойдет до конца строки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 флагом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нужно быть аккуратным при использовании некоторых методов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Свойство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global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показывает задан ли такой флаг у выражения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2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Означает, что следует не различать верхний и нижний регистр символов в регулярном выражении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Свойство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ignoreCase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показывает задан ли такой флаг у выражения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8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Влияет на якорные ссылки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^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$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Начало и конец строки считается от каждой новой строки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Свойство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multiline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показывает задан ли такой флаг у выражения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23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Включает режим расширенной поддержки юникода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Позволяет использовать диапазоны символов между символами, которые кодируются с суррогатными парами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[😀-😨]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Свойство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unicode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показывает задан ли такой флаг у выражения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04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y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Включает «липкий» режим работы регулярного выражения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и при глобальном поиске такое выражение может искать в строке несколько раз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после первого «неуспеха» поиск сбрасывается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предсказуемой работы в методах строки следует совмещать с флагом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Свойство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sticky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показывает задан ли такой флаг у выражения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Включает режим, при котором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соответствует любому символу включая перевод строки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Свойство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dotAll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показывает задан ли такой флаг у выражения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6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Схожий с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режим, добавляющий поддержку операций над множествами юникода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Появилось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ES2024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400" dirty="0">
                <a:latin typeface="Roboto" panose="02000000000000000000" pitchFamily="2" charset="0"/>
                <a:ea typeface="Roboto" panose="02000000000000000000" pitchFamily="2" charset="0"/>
              </a:rPr>
              <a:t>/[\p{</a:t>
            </a:r>
            <a:r>
              <a:rPr lang="ru-RU" alt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Script_Extensions</a:t>
            </a:r>
            <a:r>
              <a:rPr lang="ru-RU" altLang="ru-RU" sz="2400" dirty="0">
                <a:latin typeface="Roboto" panose="02000000000000000000" pitchFamily="2" charset="0"/>
                <a:ea typeface="Roboto" panose="02000000000000000000" pitchFamily="2" charset="0"/>
              </a:rPr>
              <a:t>=</a:t>
            </a:r>
            <a:r>
              <a:rPr lang="ru-RU" alt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Greek</a:t>
            </a:r>
            <a:r>
              <a:rPr lang="ru-RU" altLang="ru-RU" sz="2400" dirty="0">
                <a:latin typeface="Roboto" panose="02000000000000000000" pitchFamily="2" charset="0"/>
                <a:ea typeface="Roboto" panose="02000000000000000000" pitchFamily="2" charset="0"/>
              </a:rPr>
              <a:t>}&amp;&amp;\p{</a:t>
            </a:r>
            <a:r>
              <a:rPr lang="ru-RU" alt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Letter</a:t>
            </a:r>
            <a:r>
              <a:rPr lang="ru-RU" altLang="ru-RU" sz="2400" dirty="0">
                <a:latin typeface="Roboto" panose="02000000000000000000" pitchFamily="2" charset="0"/>
                <a:ea typeface="Roboto" panose="02000000000000000000" pitchFamily="2" charset="0"/>
              </a:rPr>
              <a:t>}]/v</a:t>
            </a:r>
            <a:endParaRPr lang="en-US" alt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altLang="ru-RU" sz="2400" dirty="0">
                <a:latin typeface="Roboto" panose="02000000000000000000" pitchFamily="2" charset="0"/>
                <a:ea typeface="Roboto" panose="02000000000000000000" pitchFamily="2" charset="0"/>
              </a:rPr>
              <a:t>/^[\p{</a:t>
            </a:r>
            <a:r>
              <a:rPr lang="ru-RU" alt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RGI_Emoji_Tag_Sequence</a:t>
            </a:r>
            <a:r>
              <a:rPr lang="ru-RU" altLang="ru-RU" sz="2400" dirty="0">
                <a:latin typeface="Roboto" panose="02000000000000000000" pitchFamily="2" charset="0"/>
                <a:ea typeface="Roboto" panose="02000000000000000000" pitchFamily="2" charset="0"/>
              </a:rPr>
              <a:t>}--\q{💜💚♥️💙🖤💛🧡🤍🤎}]$/v 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Свойство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unicodeSets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показывает задан ли такой флаг у выражения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70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Выдыхаем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 началу кажется, что это невозможно запомнить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просто нужна практика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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0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Еще полезные свойства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регулярного выражения есть свойство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source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Его удобно использовать для создания новых регулярных выражений на основе текущего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конструктора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RegExp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полезный набор статических свойств, которые относятся к работе последнего регулярного выражения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Хотя этот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считается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deprecated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1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39" y="1997877"/>
            <a:ext cx="4945565" cy="286224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можно ли «подглядеть» вперед без смещения позиции поиска?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764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Нюансики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Все методы строк, такие как,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replace/match/search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т.д. могут принимать не только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RegExp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но и строки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некоторые методы, например,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search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из строк создают неявно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RegExp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может приводить к сложно отлавливаемым багам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Лучше явно передавайте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RegExp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5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Регулярные выражения – это отдельный невероятно полезный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DSL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работы со строками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Регулярки присутствуют в большинстве ЯП, хотя их синтаксис и может отличаться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Также, регулярки можно использовать в подавляющем большинстве инструментов работы с текстом и файловой системой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Любой, кто хочет называть себя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Middle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обязан хотя бы на среднем уровне владеть регулярками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Лучшие там </a:t>
            </a:r>
            <a:r>
              <a:rPr lang="ru-RU" sz="2400">
                <a:latin typeface="Roboto" panose="02000000000000000000" pitchFamily="2" charset="0"/>
                <a:ea typeface="Roboto" panose="02000000000000000000" pitchFamily="2" charset="0"/>
              </a:rPr>
              <a:t>где сложно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8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делается с помощью опережающих проверок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Они бывают двух видов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Позитивные и негативные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Hello(?= world)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Ищем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hello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только если потом идет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“ world”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Hello(?! world)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Ищем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hello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только если потом не идет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“ world”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39" y="2713438"/>
            <a:ext cx="4945565" cy="14311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такие скобки создают группу?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26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мы можем создать её явно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Hello(?=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world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даже ссылаться на неё в выражении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Hello(?=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(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world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)\1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Несмотря на кажущуюся бессмысленность, этот подход позволяет оптимизировать некоторые выражения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Паттерн «атомарная группа»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Порефлексируем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 заглядывании наша позиция поиска остается неизменной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Поэтому,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Hello(?= world) world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это тоже самое, что и просто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Hello world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Результат особенно нагляден на практике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9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39" y="2218622"/>
            <a:ext cx="5218771" cy="24207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можно ли использовать такие проверки с квантификаторами?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73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853</Words>
  <Application>Microsoft Office PowerPoint</Application>
  <PresentationFormat>Широкоэкранный</PresentationFormat>
  <Paragraphs>147</Paragraphs>
  <Slides>32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JetBrains Mono</vt:lpstr>
      <vt:lpstr>Roboto</vt:lpstr>
      <vt:lpstr>Wingdings</vt:lpstr>
      <vt:lpstr>Office Theme</vt:lpstr>
      <vt:lpstr>Computer Science во Frontend</vt:lpstr>
      <vt:lpstr>При осуществлении поиска важно помнить</vt:lpstr>
      <vt:lpstr>А можно ли «подглядеть» вперед без смещения позиции поиска?</vt:lpstr>
      <vt:lpstr>Можно</vt:lpstr>
      <vt:lpstr>Например</vt:lpstr>
      <vt:lpstr>А такие скобки создают группу?</vt:lpstr>
      <vt:lpstr>Нет</vt:lpstr>
      <vt:lpstr>Порефлексируем</vt:lpstr>
      <vt:lpstr>А можно ли использовать такие проверки с квантификаторами?</vt:lpstr>
      <vt:lpstr>Да</vt:lpstr>
      <vt:lpstr>Презентация PowerPoint</vt:lpstr>
      <vt:lpstr>Не буду врать</vt:lpstr>
      <vt:lpstr>А можно ли смотреть назад?</vt:lpstr>
      <vt:lpstr>Да</vt:lpstr>
      <vt:lpstr>Тут такой же принцип</vt:lpstr>
      <vt:lpstr>А можно ли узнать позицию поиска RegExp?</vt:lpstr>
      <vt:lpstr>Да</vt:lpstr>
      <vt:lpstr>А что еще за флаги такие?</vt:lpstr>
      <vt:lpstr>Флаги компиляции регулярного выражения</vt:lpstr>
      <vt:lpstr>g</vt:lpstr>
      <vt:lpstr>i</vt:lpstr>
      <vt:lpstr>m</vt:lpstr>
      <vt:lpstr>u</vt:lpstr>
      <vt:lpstr>y</vt:lpstr>
      <vt:lpstr>s</vt:lpstr>
      <vt:lpstr>v</vt:lpstr>
      <vt:lpstr>Презентация PowerPoint</vt:lpstr>
      <vt:lpstr>Выдыхаем</vt:lpstr>
      <vt:lpstr>Еще полезные свойства</vt:lpstr>
      <vt:lpstr>Нюансики</vt:lpstr>
      <vt:lpstr>Подведем итоги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1312</cp:revision>
  <dcterms:created xsi:type="dcterms:W3CDTF">2020-11-08T08:53:50Z</dcterms:created>
  <dcterms:modified xsi:type="dcterms:W3CDTF">2024-05-19T14:50:24Z</dcterms:modified>
</cp:coreProperties>
</file>