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6" r:id="rId2"/>
    <p:sldId id="404" r:id="rId3"/>
    <p:sldId id="371" r:id="rId4"/>
    <p:sldId id="473" r:id="rId5"/>
    <p:sldId id="556" r:id="rId6"/>
    <p:sldId id="370" r:id="rId7"/>
    <p:sldId id="436" r:id="rId8"/>
    <p:sldId id="437" r:id="rId9"/>
    <p:sldId id="472" r:id="rId10"/>
    <p:sldId id="456" r:id="rId11"/>
    <p:sldId id="438" r:id="rId12"/>
    <p:sldId id="455" r:id="rId13"/>
    <p:sldId id="554" r:id="rId14"/>
    <p:sldId id="500" r:id="rId15"/>
    <p:sldId id="612" r:id="rId16"/>
    <p:sldId id="501" r:id="rId17"/>
    <p:sldId id="619" r:id="rId18"/>
    <p:sldId id="613" r:id="rId19"/>
    <p:sldId id="614" r:id="rId20"/>
    <p:sldId id="498" r:id="rId21"/>
    <p:sldId id="499" r:id="rId22"/>
    <p:sldId id="615" r:id="rId23"/>
    <p:sldId id="616" r:id="rId24"/>
    <p:sldId id="617" r:id="rId25"/>
    <p:sldId id="503" r:id="rId26"/>
    <p:sldId id="502" r:id="rId27"/>
    <p:sldId id="608" r:id="rId28"/>
    <p:sldId id="620" r:id="rId29"/>
    <p:sldId id="427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30001"/>
    <a:srgbClr val="FECC00"/>
    <a:srgbClr val="000000"/>
    <a:srgbClr val="FFD300"/>
    <a:srgbClr val="F8A706"/>
    <a:srgbClr val="F9B003"/>
    <a:srgbClr val="F08631"/>
    <a:srgbClr val="ED6E56"/>
    <a:srgbClr val="E84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4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384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44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571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537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274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78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192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817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174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76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782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378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9624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387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538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801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865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535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399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84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83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08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57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539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179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93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27.05.2024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Паттерн "Итератор".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Итерируемые объекты.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Рекурсивные итераторы.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Ленивые вычисления.</a:t>
            </a: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Стандартизация итератора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Итератором может называться любой объект, у которого есть метод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Метод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next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должен возвращать объект вида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{done, value}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Введем новый синтаксис для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spread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оператор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2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Итерируемые объекты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Каждый раз писать вызов метода возвращающего итератор – это много шума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Введем соглашение, что если у любого объекта есть метод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Symbol.iterator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то он будет автоматически вызываться в новых конструкциях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Метод просто возвращает новый итератор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Объекты, у которых есть такой метод называются итерируемые (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Iterable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Итератор и итерируемые объекты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Итератор может обойти объект только один раз</a:t>
            </a:r>
            <a:r>
              <a:rPr lang="en-US" sz="2400"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только в одном направлении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Все новые конструкции работают только с итерируемыми объектами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если явно передать итератор?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Итератор нужно сделать итерируемым!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Пускай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Symbol.iterator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просто возвращает ссылку на сам итератор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7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5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Окей, выдыхаем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Итераторы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абстракция для обхода разных структур данных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Нам не важно, что «под капотом»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«Под капотом» по прежнему эффективная реализация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Итератор – это в первую очередь очень удобный интерфейс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0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Плюсы итераторов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использовать с обычными циклами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Оператор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spread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любого объекта появляется возможность сделать много способов обхода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 как обойти коллекцию решает внешняя сторона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сделать итератор над другим итератором и как то его декорировать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Итераторы – это ленивая структура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5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Рекурсивные итераторы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обхода рекурсивных структур удобно использовать рекурсию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Тоже самое можно сделать и с итератором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Нужен конечный автомат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81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Ленивость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При создании итератора мы не начинаем обход, а просто возвращаем объект с контрактом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Работа происходит только в рамках вызова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next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делает переход к следующему элементу и останавливается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Делается только та работа, что реально используется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Итераторы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функции высшего порядка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Встроенные функции высшего порядка массива «энергичны»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[…].map().filter().map().filter().slice(0, 2)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Эффективно, только если работа </a:t>
            </a:r>
            <a:r>
              <a:rPr lang="ru-RU" sz="2400">
                <a:latin typeface="Roboto" panose="02000000000000000000" pitchFamily="2" charset="0"/>
                <a:ea typeface="Roboto" panose="02000000000000000000" pitchFamily="2" charset="0"/>
              </a:rPr>
              <a:t>делается полностью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только у массивов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Контракт обхода жестко регламентирован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Приходится делать такое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Array.from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(‘string’).reverse()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Двойная работа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428183"/>
            <a:ext cx="4620584" cy="20016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вспомним про структуры данных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 descr="Изображение выглядит как хищная птица, птица, зеленый, сова&#10;&#10;Автоматически созданное описание">
            <a:extLst>
              <a:ext uri="{FF2B5EF4-FFF2-40B4-BE49-F238E27FC236}">
                <a16:creationId xmlns:a16="http://schemas.microsoft.com/office/drawing/2014/main" id="{C9A7E01F-D7C4-356E-5D8D-CDCBB70C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r="178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389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Итераторы +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функции высшего порядка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Использование функций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map/filter/…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очень удобно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стандартной библиотеке у итераторов такого нет (планируется)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Легко можно добавить самим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 счет ленивости всегда будет только один проход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Итераторы как способ оптимизации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 использовании «энергичных методов» очень часто делается лишняя работа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Вы даже не можете представить на сколько часто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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Простой переход на итераторы может дать вам «бесплатное» существенное ускорение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Однако, если вы обходите объекты целиком, то энергичные методы будут эффективнее (особенность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JS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)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6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Итераторы как основа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мы принимаем или возвращаем итерируемый объект, то мы пишем полиморфный код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передаваемый объект не используется полностью, то не будет лишней работы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мы возвращаем итератор, то это практически бесплатная операция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veryBigArray.reverse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veryBigString.split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document.querySelectorAll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Итераторы как часть современного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 современные функции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добавленные после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ES2015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работают именно с итераторами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Promise.all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allSettled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/race/any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String.prototype.matchAll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т.д.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2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использовать?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всё, что вам нужно от коллекции – это обход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вам нужна ленивость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8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не использовать?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работаете с данными (добавление, изменение и т.д.)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локальный участок кода и проще сделать без них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Бесконечные итераторы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Удобная абстракция для генераторов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Нужно использовать аккуратно, т.к. легко создать бесконечный цикл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3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15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Подведем итог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Итераторы позволяют описать универсальный способ обхода любой коллекции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нативно поддерживаются начиная с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ES2015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Итераторы ленивы – работа делается только во время вызов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Итераторы позволяют работать с бесконечными структурами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4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нас есть разные структуры данных которые можно обойти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Массивы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вектора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Связанные списки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Деревья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Хэш-таблицы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Строки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т.</a:t>
            </a:r>
            <a:r>
              <a:rPr lang="ru-RU">
                <a:latin typeface="Roboto" panose="02000000000000000000" pitchFamily="2" charset="0"/>
                <a:ea typeface="Roboto" panose="02000000000000000000" pitchFamily="2" charset="0"/>
              </a:rPr>
              <a:t>д.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каждой структуры свой способ обхода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Массивы можно обойти через сдвиг индекса и цикл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связанных списках и деревьях нужен переход по ссылке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next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child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цикл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while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хэш-таблицах нам нужно помнить про пустые элементы и способ решения коллизий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этого есть специальный цикл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for in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строках, в зависимости от способа кодирования обход может отличаться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249087"/>
            <a:ext cx="6293927" cy="23598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можно ли придумать способ, чтобы везде использовать единый подход…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8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Ну, например вот так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добавить всем нашим коллекциям метод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forEach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Каждая коллекция обязана реализовать такой метод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Структура данных может быть любой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Успех?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5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Минусы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forEach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Метод принимает функцию-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колбек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а значит мы не можем сделать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break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из обхода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Проблемы при написании асинхронного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Проблемы, если нужно выполнитель несколько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колбеков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Использовать можно, но не универсально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бы подружить циклы и методы обхода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Давайте сделаем так, чтобы наш метод возвращал специальный объект, у которого есть метод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next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Обход начинается не сразу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Вызов метода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next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возвращал бы элемент коллекции и предикат окончания обхода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Теперь мы можем написать обычный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любого объекта, у которого есть такой метод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познакомились с паттерном «итератор»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1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Стандартизация подхода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Использовать обычный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такого обхода дает много синтаксического «шума»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было бы добавить «сахар» на уровне языка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для этого нужно, чтобы используемый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был жестко регламентирован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6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6106</TotalTime>
  <Words>901</Words>
  <Application>Microsoft Office PowerPoint</Application>
  <PresentationFormat>Широкоэкранный</PresentationFormat>
  <Paragraphs>151</Paragraphs>
  <Slides>29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Roboto</vt:lpstr>
      <vt:lpstr>Wingdings</vt:lpstr>
      <vt:lpstr>Office Theme</vt:lpstr>
      <vt:lpstr>Computer Science во Frontend</vt:lpstr>
      <vt:lpstr>Давайте вспомним про структуры данных</vt:lpstr>
      <vt:lpstr>У нас есть разные структуры данных которые можно обойти</vt:lpstr>
      <vt:lpstr>У каждой структуры свой способ обхода</vt:lpstr>
      <vt:lpstr>А можно ли придумать способ, чтобы везде использовать единый подход…</vt:lpstr>
      <vt:lpstr>Ну, например вот так</vt:lpstr>
      <vt:lpstr>Минусы forEach</vt:lpstr>
      <vt:lpstr>А как бы подружить циклы и методы обхода</vt:lpstr>
      <vt:lpstr>Стандартизация подхода</vt:lpstr>
      <vt:lpstr>Стандартизация итератора в JS</vt:lpstr>
      <vt:lpstr>Итерируемые объекты</vt:lpstr>
      <vt:lpstr>Итератор и итерируемые объекты</vt:lpstr>
      <vt:lpstr>Презентация PowerPoint</vt:lpstr>
      <vt:lpstr>Окей, выдыхаем</vt:lpstr>
      <vt:lpstr>Плюсы итераторов</vt:lpstr>
      <vt:lpstr>Рекурсивные итераторы</vt:lpstr>
      <vt:lpstr>Презентация PowerPoint</vt:lpstr>
      <vt:lpstr>Ленивость </vt:lpstr>
      <vt:lpstr>Итераторы vs функции высшего порядка</vt:lpstr>
      <vt:lpstr>Итераторы + функции высшего порядка</vt:lpstr>
      <vt:lpstr>Итераторы как способ оптимизации</vt:lpstr>
      <vt:lpstr>Итераторы как основа API</vt:lpstr>
      <vt:lpstr>Итераторы как часть современного JS</vt:lpstr>
      <vt:lpstr>Когда использовать?</vt:lpstr>
      <vt:lpstr>Когда не использовать?</vt:lpstr>
      <vt:lpstr>Бесконечные итераторы</vt:lpstr>
      <vt:lpstr>Презентация PowerPoint</vt:lpstr>
      <vt:lpstr>Подведем итог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1244</cp:revision>
  <dcterms:created xsi:type="dcterms:W3CDTF">2020-11-08T08:53:50Z</dcterms:created>
  <dcterms:modified xsi:type="dcterms:W3CDTF">2024-05-27T14:20:49Z</dcterms:modified>
</cp:coreProperties>
</file>