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6" r:id="rId2"/>
    <p:sldId id="404" r:id="rId3"/>
    <p:sldId id="371" r:id="rId4"/>
    <p:sldId id="556" r:id="rId5"/>
    <p:sldId id="473" r:id="rId6"/>
    <p:sldId id="621" r:id="rId7"/>
    <p:sldId id="622" r:id="rId8"/>
    <p:sldId id="623" r:id="rId9"/>
    <p:sldId id="370" r:id="rId10"/>
    <p:sldId id="624" r:id="rId11"/>
    <p:sldId id="436" r:id="rId12"/>
    <p:sldId id="625" r:id="rId13"/>
    <p:sldId id="626" r:id="rId14"/>
    <p:sldId id="437" r:id="rId15"/>
    <p:sldId id="620" r:id="rId16"/>
    <p:sldId id="42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30001"/>
    <a:srgbClr val="FECC00"/>
    <a:srgbClr val="000000"/>
    <a:srgbClr val="FFD300"/>
    <a:srgbClr val="F8A706"/>
    <a:srgbClr val="F9B003"/>
    <a:srgbClr val="F08631"/>
    <a:srgbClr val="ED6E56"/>
    <a:srgbClr val="E84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0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323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26852-A5FD-47A0-97FE-E46EE9FB5FF1}" type="datetimeFigureOut">
              <a:rPr lang="ru-RU" smtClean="0"/>
              <a:t>30.05.2024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A0E67-7509-4A65-80F6-A4D6716ABA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7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645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573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703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198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1539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4399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874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78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83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840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8030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5315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241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08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42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2137-400F-4BDA-B79B-F69618F6E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F1962-7FCF-47DA-9568-53875360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7A32-3D39-4EBC-BDFE-F85CF71E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30.05.2024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4EF6-5D64-477F-9240-19CA66DB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36FA-F538-408E-B0AA-5B1DE6DA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4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8C6A-7BB5-45CC-BF56-4BB4E707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95527-77E1-4670-B3DA-6DEB7D4E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CE8D-2961-484C-AFAA-5656C588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30.05.2024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761F-5EB7-4777-A903-4F908852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10CD-41E9-4C48-959A-B154A1F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B162E-4F68-4E9E-8D2E-FDB853A2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7913F-36F8-49C2-8F29-3C899A5A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8031-1E8C-4FFE-9462-A1BDF4A0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30.05.2024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833C-FB18-4D13-8985-38D287F1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0251-AC41-4CEF-AAFE-87C1B36F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3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08B-9108-45B9-A29A-37DF6CE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09B2-E19B-4CED-982B-5996A006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81DB1-FDCC-453D-9DBF-75DC84E7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30.05.2024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48BF-6DF7-45D8-84C8-419A5AF0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38BF-10B4-468F-8E03-D3E953DB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9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C668-65BE-4D21-B200-67563DE5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B919-B38C-4BBA-BA6B-72FAE781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D12A-F328-4505-AE93-2E5A675B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30.05.2024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3129-B450-40EA-BF7F-122E447A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1182-32E1-4035-9A80-E627D06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41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CB34-420B-4C5A-A9D8-B7AD652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E321-FBAB-4CDE-8BBC-5D601CA02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1086-8E7F-46D4-BEB6-05C03B13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7881-B37F-48D5-8651-A231AD37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30.05.2024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D0034-9C7C-4D04-B87C-833D2CF0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A883-BDED-4C18-B83A-52B03B42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0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5933-8718-4F39-AA60-6E786D56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8838-568F-4555-8265-1023F4EC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9A05-5FE7-4A8C-A5C8-DDE228D6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C081-3984-4DEC-A604-EA471CD2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1B347-A5FF-4CE8-AF03-4591223B0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15887-F29A-400C-8791-5E631DA3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30.05.2024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701F6-347D-4CD2-9F3F-4A927E97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DFC93-6575-4238-ACB3-5053637F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1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95D4-04A3-47A1-8442-7D0E2A96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21100-2674-4222-A4F6-C5532478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30.05.2024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85572-3038-44E3-989B-F8B2775C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66DF-913F-42F6-BAA9-8080C18B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52426-AED8-405F-92F7-8DFB9348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30.05.2024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DAF86-CCDE-416C-88A9-756499AA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C8AA-268B-42B3-A4E7-0AE04340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06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51EB-D6F2-47B4-BD8A-8D297788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6B0B-4A6E-4590-B339-06163FF9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499-9AE5-43A0-A7DB-B5113548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7965-8739-4393-AA61-CE14E711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30.05.2024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41D93-896E-4A8E-8DCF-4FC7F730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84EA-68F9-4E31-92C7-C7BDC75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0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EB4F-79E9-4C04-86AB-4B8ABF7E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E89AA-4DB6-4F07-A2CD-24E4E20DB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11564-96C1-49F3-A40A-33381A23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7D4DF-25B9-440F-BBC9-B055C4F6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30.05.2024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1EDE-E62A-4588-8273-A545FFA4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1333-2E9E-4014-9CA3-4D202A5A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3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7798A-27DB-42CD-B4BA-C6396861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9E17-E9DB-4794-9CE2-5608F30C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795D-7B4E-420A-AAE0-A7248A67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1516-813A-495E-B1E8-A9387935886E}" type="datetimeFigureOut">
              <a:rPr lang="ru-RU" smtClean="0"/>
              <a:t>30.05.2024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3729-0509-4F37-836D-8D95B4604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699D-CAEC-4495-A04E-8012FE50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73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1094-EF65-4F00-B8FD-0B2B1BB36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735" y="1122363"/>
            <a:ext cx="6586937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Computer Science </a:t>
            </a:r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во </a:t>
            </a: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Frontend</a:t>
            </a:r>
            <a:endParaRPr lang="ru-RU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2320A-D00D-4091-8F77-BB4C10DC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734" y="3602038"/>
            <a:ext cx="6586937" cy="1655762"/>
          </a:xfrm>
        </p:spPr>
        <p:txBody>
          <a:bodyPr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Продвинутые итераторы. 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Продьюсеры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, модификаторы, агрегаторы и коллекторы.</a:t>
            </a:r>
          </a:p>
        </p:txBody>
      </p:sp>
    </p:spTree>
    <p:extLst>
      <p:ext uri="{BB962C8B-B14F-4D97-AF65-F5344CB8AC3E}">
        <p14:creationId xmlns:p14="http://schemas.microsoft.com/office/powerpoint/2010/main" val="24194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006091"/>
            <a:ext cx="6293927" cy="28458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если элементы итератора нужно сохранить в какую-либо коллекции…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34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это можно!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Функции принимающие итераторы и возвращающие заданную коллекцию элементов называются коллекторы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Объекты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Map/Set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могут создавать из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Iterable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массивов есть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Array.from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Promise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есть множество функций коллекторов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Promise.all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Promise.allSettled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т.д.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0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9ADC34C-7E8F-DC94-BD00-C4DE1F414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45336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 не важна «природа» источника данных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Продьюсер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возвращает итератор на основе любых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Все остальные функции работают с итераторами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Модификаторы принимают итераторы и возвращают итераторы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Агрегаторы принимают итераторы и возвращают конкретные значения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Коллекторы принимают итераторы и возвращают коллекции с элементами итератора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7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Выносите функциональность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отдельные функции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Каждая функция делает ровно одну вещь и в идеале не должна зависит от окружения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Интерфейс итераторов позволяет нам выстраивать композиции таких функций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Композиции функций – это одно из важных черт функционального программирования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1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Подведем итог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Итераторы – это невероятно гибкий интерфейс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можем выстраивать различные композиции на их основе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также создавать сами итераторы для генерации значений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 помощью итераторов можно делать все возможны агрегации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Или, сохранять значения в различных структурах данных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4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2766218"/>
            <a:ext cx="11358452" cy="1325563"/>
          </a:xfrm>
        </p:spPr>
        <p:txBody>
          <a:bodyPr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Спасибо!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3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428183"/>
            <a:ext cx="4620584" cy="20016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Давайте вспомним про итераторы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 descr="Изображение выглядит как хищная птица, птица, зеленый, сова&#10;&#10;Автоматически созданное описание">
            <a:extLst>
              <a:ext uri="{FF2B5EF4-FFF2-40B4-BE49-F238E27FC236}">
                <a16:creationId xmlns:a16="http://schemas.microsoft.com/office/drawing/2014/main" id="{C9A7E01F-D7C4-356E-5D8D-CDCBB70C2A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0" r="1787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7389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Итератор – это контракт на обход данных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Нам не важно, что под капотом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Вызываем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next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когда хотим получить новые данные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Пока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next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 вызвали – ничего не происходит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Если у объекта есть свой встроенный итератор, то такой объект называется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Iterable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Сам итератор – это тоже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Iterable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5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249087"/>
            <a:ext cx="6293927" cy="23598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Если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Iterator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тоже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Iterable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, то мы можем сделать итератор от итератора…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08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Да!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можем выстраивать сколь угодно сложные композиции итераторов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итератор, который возвращает первые 10 элементов другого итератора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Такие вот итераторы, которые модифицируют обход назовем модификаторами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Использование модификаторов позволит разбить код на отдельные функции и создавать невероятно гибкие композиции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5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006091"/>
            <a:ext cx="6293927" cy="284581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ведь мы можем использовать итераторы, как функции «производящие» значения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96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Да!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Использование итераторов выходит за пределы банального обхода коллекций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можем применять итераторы и для генерации значений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Назовем такие функции, который создают итераторы на основе каких либо значений –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продьюсерами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продьюсер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который принимает название файла и считывает его по строкам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Или,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продьюсер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генерирующий цифры в заданном диапазоне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String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matchAll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продьюсер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подстрок подходящий под заданное регулярное выражение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006091"/>
            <a:ext cx="6293927" cy="28458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что если нам нужно получить конкретное значение от итератора…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42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Такое часто бывает нужно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Например, получить общее число элементов в итераторе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Или, среднее значение от значений элементов итератора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Фактически нам нужно сделать обход итератора и вернуть искомое значение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Такие функции называются агрегаторами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5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6151</TotalTime>
  <Words>438</Words>
  <Application>Microsoft Office PowerPoint</Application>
  <PresentationFormat>Широкоэкранный</PresentationFormat>
  <Paragraphs>68</Paragraphs>
  <Slides>16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Wingdings</vt:lpstr>
      <vt:lpstr>Office Theme</vt:lpstr>
      <vt:lpstr>Computer Science во Frontend</vt:lpstr>
      <vt:lpstr>Давайте вспомним про итераторы</vt:lpstr>
      <vt:lpstr>Итератор – это контракт на обход данных</vt:lpstr>
      <vt:lpstr>Если Iterator тоже Iterable, то мы можем сделать итератор от итератора…</vt:lpstr>
      <vt:lpstr>Да!</vt:lpstr>
      <vt:lpstr>А ведь мы можем использовать итераторы, как функции «производящие» значения</vt:lpstr>
      <vt:lpstr>Да!</vt:lpstr>
      <vt:lpstr>Но что если нам нужно получить конкретное значение от итератора…</vt:lpstr>
      <vt:lpstr>Такое часто бывает нужно</vt:lpstr>
      <vt:lpstr>А если элементы итератора нужно сохранить в какую-либо коллекции…</vt:lpstr>
      <vt:lpstr>И это можно!</vt:lpstr>
      <vt:lpstr>Презентация PowerPoint</vt:lpstr>
      <vt:lpstr>На не важна «природа» источника данных</vt:lpstr>
      <vt:lpstr>Выносите функциональность</vt:lpstr>
      <vt:lpstr>Подведем итог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Frontend</dc:title>
  <dc:creator>Andrey Kobets</dc:creator>
  <cp:lastModifiedBy>Андрей Кобец</cp:lastModifiedBy>
  <cp:revision>1289</cp:revision>
  <dcterms:created xsi:type="dcterms:W3CDTF">2020-11-08T08:53:50Z</dcterms:created>
  <dcterms:modified xsi:type="dcterms:W3CDTF">2024-05-30T09:17:38Z</dcterms:modified>
</cp:coreProperties>
</file>