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6" r:id="rId2"/>
    <p:sldId id="371" r:id="rId3"/>
    <p:sldId id="473" r:id="rId4"/>
    <p:sldId id="370" r:id="rId5"/>
    <p:sldId id="556" r:id="rId6"/>
    <p:sldId id="557" r:id="rId7"/>
    <p:sldId id="558" r:id="rId8"/>
    <p:sldId id="436" r:id="rId9"/>
    <p:sldId id="559" r:id="rId10"/>
    <p:sldId id="560" r:id="rId11"/>
    <p:sldId id="561" r:id="rId12"/>
    <p:sldId id="520" r:id="rId13"/>
    <p:sldId id="521" r:id="rId14"/>
    <p:sldId id="518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519" r:id="rId24"/>
    <p:sldId id="554" r:id="rId25"/>
    <p:sldId id="564" r:id="rId26"/>
    <p:sldId id="504" r:id="rId27"/>
    <p:sldId id="562" r:id="rId28"/>
    <p:sldId id="523" r:id="rId29"/>
    <p:sldId id="565" r:id="rId30"/>
    <p:sldId id="524" r:id="rId31"/>
    <p:sldId id="626" r:id="rId32"/>
    <p:sldId id="517" r:id="rId33"/>
    <p:sldId id="625" r:id="rId34"/>
    <p:sldId id="506" r:id="rId35"/>
    <p:sldId id="627" r:id="rId36"/>
    <p:sldId id="628" r:id="rId37"/>
    <p:sldId id="629" r:id="rId38"/>
    <p:sldId id="437" r:id="rId39"/>
    <p:sldId id="630" r:id="rId40"/>
    <p:sldId id="505" r:id="rId41"/>
    <p:sldId id="456" r:id="rId42"/>
    <p:sldId id="516" r:id="rId43"/>
    <p:sldId id="507" r:id="rId44"/>
    <p:sldId id="631" r:id="rId45"/>
    <p:sldId id="632" r:id="rId46"/>
    <p:sldId id="633" r:id="rId47"/>
    <p:sldId id="635" r:id="rId48"/>
    <p:sldId id="634" r:id="rId49"/>
    <p:sldId id="427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00"/>
    <a:srgbClr val="000000"/>
    <a:srgbClr val="FFD300"/>
    <a:srgbClr val="F8A706"/>
    <a:srgbClr val="F9B003"/>
    <a:srgbClr val="F08631"/>
    <a:srgbClr val="ED6E56"/>
    <a:srgbClr val="E8476D"/>
    <a:srgbClr val="E83E74"/>
    <a:srgbClr val="EB6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18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711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9594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56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314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6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795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582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97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6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14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394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342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370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214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841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5034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351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69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40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599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3842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37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02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5981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2665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870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39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12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2037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9309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156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3245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29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6118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82493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716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868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49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87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6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12.06.2024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Ошибки и исключения в JS.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Обработка ошибок в асинхронном программировании.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Простые и контейнерные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но есть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Получить значение выброшенное с помощью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можно только с помощью конструкции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try-catch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такое значение не обработать, то он всплывает выше по иерархии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Ошибки (не исключения) таким образом отловить нельзя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кодогенерации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eval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 некоторые ошибки становятся исключениями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32493"/>
            <a:ext cx="6293927" cy="1393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значение 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может быть любым?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29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удобнее использовать специальные объекты ошибок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специальный класс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Error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множество его подклассов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создавать свои классы от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Error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Удобный АПИ и метаинформация для отладки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Ошибки-обертки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Иногда удобно создать отдельный тип ошибок и оборачивать им другие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Хороший паттерн хранить «исходную» ошибку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AggregateError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Финализаторы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Иногда нужно выполнить код в любом случае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закрыть соединение к БД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конструкция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finally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этих целей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делать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finally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без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Внутри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finally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может возникнуть новое исключение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Нужен другой способ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Новое ключевое слово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Позволяет декларировать деструктор объекта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Деструктор вызовется как только объект перестанет быть доступным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Исключение в деструкторе не остановит вызов других деструкторов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Деструктор описывается с помощью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Symbol.dispose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в драфте но уже поддерживается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TS 5.2+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FEC66E3-A505-C20A-8146-FE1BB495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16" y="1562611"/>
            <a:ext cx="489538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() =&gt;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[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Symbol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.dispose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]: () =&gt;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Destroy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’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r>
              <a:rPr lang="en-US" altLang="ru-RU" sz="20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resource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'...'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7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FEC66E3-A505-C20A-8146-FE1BB495F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716" y="1562611"/>
            <a:ext cx="4895384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() =&gt;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[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Symbol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.dispose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]: () =&gt;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highlight>
                  <a:srgbClr val="FFFF00"/>
                </a:highlight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highlight>
                  <a:srgbClr val="FFFF00"/>
                </a:highlight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Destroy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’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</a:t>
            </a:r>
            <a:r>
              <a:rPr lang="en-US" altLang="ru-RU" sz="2000" dirty="0">
                <a:solidFill>
                  <a:srgbClr val="080808"/>
                </a:solidFill>
                <a:highlight>
                  <a:srgbClr val="FFFF00"/>
                </a:highlight>
                <a:latin typeface="JetBrains Mono"/>
              </a:rPr>
              <a:t>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using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resource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'...'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Boom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await 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Позволяет использовать асинхронные деструкторы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Ожидание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резолва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промиса деструктора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описания такого деструктора используется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Symbol.asyncDispose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await 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F54D8C-9826-82CF-E087-2DF5E916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24" y="1592373"/>
            <a:ext cx="482847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() =&gt; {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[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Symbol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.asyncDispose]: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'Start destroying'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new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Promise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((r) =&gt;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setTimeout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(r,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'Destroy'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using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resource1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using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resource2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'...'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 new </a:t>
            </a:r>
            <a:r>
              <a:rPr kumimoji="0" lang="ru-RU" altLang="ru-RU" sz="16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'Boom'</a:t>
            </a: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})();</a:t>
            </a:r>
            <a:br>
              <a:rPr kumimoji="0" lang="ru-RU" altLang="ru-R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ошибка в ЯП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Нарушение фундаментальных контрактов системы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Синтаксические ошибки, нарушение контрактов работы с памятью, нехватка памяти и т. 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правило единственно верный способ обработки – завершить процесс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await using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F54D8C-9826-82CF-E087-2DF5E916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424" y="1592373"/>
            <a:ext cx="482847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() =&gt;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[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Symbol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.asyncDispose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]: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async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() =&gt;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highlight>
                  <a:srgbClr val="FFFF00"/>
                </a:highlight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highlight>
                  <a:srgbClr val="FFFF00"/>
                </a:highlight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'Start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destroying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Promise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((r) =&gt;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setTimeout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(r,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highlight>
                  <a:srgbClr val="FFFF00"/>
                </a:highlight>
                <a:latin typeface="JetBrains Mono"/>
              </a:rPr>
              <a:t>1000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highlight>
                  <a:srgbClr val="FFFF00"/>
                </a:highlight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highlight>
                  <a:srgbClr val="FFFF00"/>
                </a:highlight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Destroy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resource1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await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using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resource2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getResource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'...'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Error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Boom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})();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5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появляется возможность описывать деструкторы любых объектов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Деструктор вызовется в любом случае (нормальное исполнение или случилось исключение)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Деструктор может быть асинхронным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внутри деструктора не мешают другим деструкторам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Давно есть в других ЯП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3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491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как способ управления потоком исполнения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catch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аналог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goto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Иногда это удобно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Особенно при использовании генераторов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не так сложно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лучше всего понимаются на практике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и асинхронность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изначально имел дизайн однопоточного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синхронного ЯП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Хотя сейчас это уже не так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разработан как встраиваемый ЯП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Среды/окружения которые используют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называются агентами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Агент может добавлять возможность писать асинхронный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даже создавать новые потоки исполнения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Встроенный механизм исключений не умеет с этим работать нормально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309247"/>
            <a:ext cx="6293927" cy="18162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же передавать ошибку как аргумент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98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так 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Популярный паттерн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node.js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golang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Первый аргумент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null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ошибка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 синтаксического шума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Сложно выстраивать композиции таких функций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 hell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9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309247"/>
            <a:ext cx="6293927" cy="18162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же сделать отдельные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callback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ошибок…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85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исключение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Исключительная ситуация работы функции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Некритические локальные нарушения контрактов, например при работе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можно и нужно обрабатывать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Часто так делают, но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получиться громоздким и негибким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EventEmitter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пробрасывать ошибки через события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Отличное решение для обработки исключений на макроуровне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делать делегирование!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Слишком много шума на микроуровне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Нужна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обертка для композиции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309247"/>
            <a:ext cx="6293927" cy="18162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никто не отловит исключение…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0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отловленные исключения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исключение никто не отловил, то оно всплывает до самого верха «разрушая» все на своем пути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исключение всплывает внутри асинхронной функции, то оно не может выйти за её предел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Специальные события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onerror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uncaughtException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– это не удобно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 никаких способов сказать, что может быть исключение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тоже нет никаких способов сделать это или как то указать тип исключения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через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JSDoc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Монструозный код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59896"/>
            <a:ext cx="6293927" cy="1338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же их использовать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08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следует использовать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у функции более одной исключительной ситуации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когда использование констант не подходит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детальное описание исключение и отладка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проектируем внешнее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библиотеку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управления потоком исполнения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КА (например, через генераторы)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0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запутанно. Можно ли проще?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всегда использовать обычный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возвращаемое значение упаковать в специальный объект-обертку – контейнер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53944"/>
            <a:ext cx="6293927" cy="1750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добавлением «контекста» занимается обертка…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1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Иногда хочется вернуть два значения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если искомый элемент не найдет в коллекции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если файл с таким именем уже существует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если введенный ник пользователя при регистрации уже существует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возвращать разные типы из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плохое решение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Контейнерный тип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Обертка, которая добавляет контекст данным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что данных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что произошла ошибка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не позволяет обратиться к самим данным напрямую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Предоставляет специальный АПИ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всегда возвращает один тип – контейнер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Option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означающий, что данных может не быть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Два состояния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Some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 означающий, что может быть ошибка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Два состояния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Ok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Err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примеры контейнерных типов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Lazy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Iterator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Ассоциативные массивы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даже функция может быть контейнером!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9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36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Попытайтесь понять простую вещь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данные «чистые», например, число или логическое значение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есть такие структуры, которые хранят в себе другие данные, но добавляют им некоторый контекст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правило, такие структуры не позволяют работать с «внутренними» данными напрямую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предоставляют специальный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6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же преимущества?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 первых у нас есть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больше не нужен никакой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 вторых, мы не можем «случайно» забыть обработать исключение, т.к. нам так и так придется работать именно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контейнера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хорошо дружится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не нужно читать код, чтобы понять, что у значения есть контекст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Одинаковая работа как для синхронного, так и для асинхронного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какие минусы?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Без синтаксического сахара такие записи могут быть многословными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можно сделать такой сахар на генераторах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Ошибки в ЯП можно разделить на два типа: ошибки и исключения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Исключения – это особый результат работы функции, когда что-то пошло не так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работают с помощью инструкции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конструкции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try-catch-finally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Альтернативой исключениям могут быть специальные константы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специальные типы-обертки - контейнеры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Контейнер добавляет некоторый контекст данным и предоставляет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работы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7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ведь можно использовать специальные константы…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Действительно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У многих типов в 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есть специальные константы означающие «отрицание» этого типа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</a:rPr>
              <a:t>NaN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у чисел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 –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число, которое не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null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для объектов – объект, который не объект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undefined –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значение, у которого нет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-1 – индекс массива, которого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‘’ –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строка, в которой нет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</a:rPr>
              <a:t>[] – 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массив, в котором нет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Зачастую использование этих констант является хорошей практикой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если исключительных ситуаций больше…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24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Исключения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Отдельный способ вернуть значение из функции с помощью оператора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Тип данных возвращаемых через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пересекается с типом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помощью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описать все исключительные ситуации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32493"/>
            <a:ext cx="6293927" cy="1393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похож 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return…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4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1507</Words>
  <Application>Microsoft Office PowerPoint</Application>
  <PresentationFormat>Широкоэкранный</PresentationFormat>
  <Paragraphs>220</Paragraphs>
  <Slides>49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Что такое ошибка в ЯП</vt:lpstr>
      <vt:lpstr>Что такое исключение</vt:lpstr>
      <vt:lpstr>Иногда хочется вернуть два значения</vt:lpstr>
      <vt:lpstr>Но ведь можно использовать специальные константы…</vt:lpstr>
      <vt:lpstr>Действительно</vt:lpstr>
      <vt:lpstr>Но если исключительных ситуаций больше…</vt:lpstr>
      <vt:lpstr>Исключения в JS</vt:lpstr>
      <vt:lpstr>Получается throw похож на return…</vt:lpstr>
      <vt:lpstr>Да, но есть нюансы</vt:lpstr>
      <vt:lpstr>А значение во throw может быть любым?</vt:lpstr>
      <vt:lpstr>Да</vt:lpstr>
      <vt:lpstr>Ошибки-обертки</vt:lpstr>
      <vt:lpstr>Финализаторы</vt:lpstr>
      <vt:lpstr>using</vt:lpstr>
      <vt:lpstr>using</vt:lpstr>
      <vt:lpstr>using</vt:lpstr>
      <vt:lpstr>await using</vt:lpstr>
      <vt:lpstr>await using</vt:lpstr>
      <vt:lpstr>await using</vt:lpstr>
      <vt:lpstr>Порефлексируем</vt:lpstr>
      <vt:lpstr>Презентация PowerPoint</vt:lpstr>
      <vt:lpstr>Исключения как способ управления потоком исполнения</vt:lpstr>
      <vt:lpstr>Презентация PowerPoint</vt:lpstr>
      <vt:lpstr>Выдыхаем</vt:lpstr>
      <vt:lpstr>Исключения и асинхронность</vt:lpstr>
      <vt:lpstr>Можно же передавать ошибку как аргумент callback функции…</vt:lpstr>
      <vt:lpstr>Да, так можно</vt:lpstr>
      <vt:lpstr>А можно же сделать отдельные callback для ошибок…</vt:lpstr>
      <vt:lpstr>Конечно</vt:lpstr>
      <vt:lpstr>А что если никто не отловит исключение…</vt:lpstr>
      <vt:lpstr>Не отловленные исключения</vt:lpstr>
      <vt:lpstr>Презентация PowerPoint</vt:lpstr>
      <vt:lpstr>Исключения – это не удобно</vt:lpstr>
      <vt:lpstr>Когда же их использовать?</vt:lpstr>
      <vt:lpstr>Исключения следует использовать</vt:lpstr>
      <vt:lpstr>Презентация PowerPoint</vt:lpstr>
      <vt:lpstr>Очень запутанно. Можно ли проще?</vt:lpstr>
      <vt:lpstr>Т.е. добавлением «контекста» занимается обертка…</vt:lpstr>
      <vt:lpstr>Контейнерный тип</vt:lpstr>
      <vt:lpstr>Контейнер Option</vt:lpstr>
      <vt:lpstr>Контейнер Result</vt:lpstr>
      <vt:lpstr>Еще примеры контейнерных типов</vt:lpstr>
      <vt:lpstr>Презентация PowerPoint</vt:lpstr>
      <vt:lpstr>Попытайтесь понять простую вещь</vt:lpstr>
      <vt:lpstr>В чем же преимущества?</vt:lpstr>
      <vt:lpstr>А какие минусы?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1184</cp:revision>
  <dcterms:created xsi:type="dcterms:W3CDTF">2020-11-08T08:53:50Z</dcterms:created>
  <dcterms:modified xsi:type="dcterms:W3CDTF">2024-06-12T09:05:12Z</dcterms:modified>
</cp:coreProperties>
</file>