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6" r:id="rId2"/>
    <p:sldId id="404" r:id="rId3"/>
    <p:sldId id="371" r:id="rId4"/>
    <p:sldId id="556" r:id="rId5"/>
    <p:sldId id="557" r:id="rId6"/>
    <p:sldId id="554" r:id="rId7"/>
    <p:sldId id="436" r:id="rId8"/>
    <p:sldId id="637" r:id="rId9"/>
    <p:sldId id="638" r:id="rId10"/>
    <p:sldId id="639" r:id="rId11"/>
    <p:sldId id="560" r:id="rId12"/>
    <p:sldId id="641" r:id="rId13"/>
    <p:sldId id="642" r:id="rId14"/>
    <p:sldId id="625" r:id="rId15"/>
    <p:sldId id="520" r:id="rId16"/>
    <p:sldId id="643" r:id="rId17"/>
    <p:sldId id="521" r:id="rId18"/>
    <p:sldId id="644" r:id="rId19"/>
    <p:sldId id="645" r:id="rId20"/>
    <p:sldId id="646" r:id="rId21"/>
    <p:sldId id="518" r:id="rId22"/>
    <p:sldId id="647" r:id="rId23"/>
    <p:sldId id="519" r:id="rId24"/>
    <p:sldId id="648" r:id="rId25"/>
    <p:sldId id="636" r:id="rId26"/>
    <p:sldId id="562" r:id="rId27"/>
    <p:sldId id="564" r:id="rId28"/>
    <p:sldId id="504" r:id="rId29"/>
    <p:sldId id="634" r:id="rId30"/>
    <p:sldId id="42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C00"/>
    <a:srgbClr val="000000"/>
    <a:srgbClr val="FFD300"/>
    <a:srgbClr val="F8A706"/>
    <a:srgbClr val="F9B003"/>
    <a:srgbClr val="F08631"/>
    <a:srgbClr val="ED6E56"/>
    <a:srgbClr val="E8476D"/>
    <a:srgbClr val="E83E74"/>
    <a:srgbClr val="EB6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180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6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711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572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159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70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56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0984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314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374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07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629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66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241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370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6776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281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034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214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841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86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782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49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57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57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15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05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17.06.2024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Композиция контейнерных типов.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Функторы, монады и моноиды.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795965"/>
            <a:ext cx="6293927" cy="12660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это монада?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7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Благодаря этому мы можем легко выстраивать сколь угодно сложные композиции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промисов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Этот же подход можно использовать и для любых других контейнерных типов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Давайте сделаем это на практике…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795965"/>
            <a:ext cx="6293927" cy="12660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есть ли еще монады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8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массив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массивов есть встроенный метод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flatMap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Легко убедится, что поведение этого метода очень похоже на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then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Promise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533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Монады – это важнейший интерфейс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при всем этом – это весьма доступная для понимания вещь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Которую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 давно используете на практике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Тот случай, когда лучший учитель – это практика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9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537108"/>
            <a:ext cx="6293927" cy="17837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есть ли еще интерфейсы для контейнеров?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00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Конечно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вы все его прекрасно знаете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интерфейс Функтор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Фактически он определяет у контейнера функцию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принимает другую функцию, которая принимает и возвращает обычное значение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результат самого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map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новый контейнер того же типа, но со значением, которое вернула переданная функция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Вместо тысячи слов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6DF11-3C95-8CFA-F831-DD4155D81C0E}"/>
              </a:ext>
            </a:extLst>
          </p:cNvPr>
          <p:cNvSpPr txBox="1"/>
          <p:nvPr/>
        </p:nvSpPr>
        <p:spPr>
          <a:xfrm>
            <a:off x="2918458" y="3121333"/>
            <a:ext cx="61218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'foo.txt'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'bar.txt'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sz="2400" dirty="0">
                <a:solidFill>
                  <a:srgbClr val="7A7A43"/>
                </a:solidFill>
                <a:effectLst/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((file) =&gt; </a:t>
            </a:r>
            <a:r>
              <a:rPr lang="en-US" sz="2400" dirty="0">
                <a:solidFill>
                  <a:srgbClr val="00627A"/>
                </a:solidFill>
                <a:effectLst/>
                <a:latin typeface="JetBrains Mono"/>
              </a:rPr>
              <a:t>require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'fs'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US" sz="2400" i="1" dirty="0" err="1">
                <a:solidFill>
                  <a:srgbClr val="080808"/>
                </a:solidFill>
                <a:effectLst/>
                <a:latin typeface="JetBrains Mono"/>
              </a:rPr>
              <a:t>readFileSync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(file))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.</a:t>
            </a:r>
            <a:r>
              <a:rPr lang="en-US" sz="2400" dirty="0">
                <a:solidFill>
                  <a:srgbClr val="7A7A43"/>
                </a:solidFill>
                <a:effectLst/>
                <a:latin typeface="JetBrains Mono"/>
              </a:rPr>
              <a:t>map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((file) =&gt;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file.</a:t>
            </a:r>
            <a:r>
              <a:rPr lang="en-US" sz="2400" dirty="0" err="1">
                <a:solidFill>
                  <a:srgbClr val="7A7A43"/>
                </a:solidFill>
                <a:effectLst/>
                <a:latin typeface="JetBrains Mono"/>
              </a:rPr>
              <a:t>toString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'utf-8'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82243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537108"/>
            <a:ext cx="6293927" cy="17837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массивы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еще и функторы?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2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18836"/>
            <a:ext cx="4620584" cy="2420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контейнерные типы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95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Да, массивы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функторы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это еще один универсальный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 позволяет применить «обычную» функцию к контейнеру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да, вы можете реализовывать этот интерфейс для любых типов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сделаем это…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073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еще один очень важный интерфейс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Этот интерфейс называется Моноидом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 вводит контракт, что типа есть операция «сложения»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есть нейтральный элемент, который при сложении с любым другим ни как не влияет на результат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Вместо тысячи слов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6DF11-3C95-8CFA-F831-DD4155D81C0E}"/>
              </a:ext>
            </a:extLst>
          </p:cNvPr>
          <p:cNvSpPr txBox="1"/>
          <p:nvPr/>
        </p:nvSpPr>
        <p:spPr>
          <a:xfrm>
            <a:off x="4052789" y="2870430"/>
            <a:ext cx="26376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67D17"/>
                </a:solidFill>
                <a:effectLst/>
                <a:latin typeface="JetBrains Mono"/>
              </a:rPr>
              <a:t>‘’ </a:t>
            </a:r>
            <a:r>
              <a:rPr lang="ru-RU" sz="2400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it-IT" sz="2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it-IT" sz="2400" dirty="0">
                <a:solidFill>
                  <a:srgbClr val="067D17"/>
                </a:solidFill>
                <a:effectLst/>
                <a:latin typeface="JetBrains Mono"/>
              </a:rPr>
              <a:t>'a'     </a:t>
            </a:r>
            <a:r>
              <a:rPr lang="ru-RU" sz="2400" dirty="0">
                <a:solidFill>
                  <a:srgbClr val="067D17"/>
                </a:solidFill>
                <a:effectLst/>
                <a:latin typeface="JetBrains Mono"/>
              </a:rPr>
              <a:t>        </a:t>
            </a:r>
            <a:r>
              <a:rPr lang="it-IT" sz="2400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it-IT" sz="2400" dirty="0">
                <a:solidFill>
                  <a:srgbClr val="067D17"/>
                </a:solidFill>
                <a:effectLst/>
                <a:latin typeface="JetBrains Mono"/>
              </a:rPr>
              <a:t>'a'</a:t>
            </a:r>
            <a:br>
              <a:rPr lang="it-IT" sz="24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1750EB"/>
                </a:solidFill>
                <a:effectLst/>
                <a:latin typeface="JetBrains Mono"/>
              </a:rPr>
              <a:t>0  </a:t>
            </a:r>
            <a:r>
              <a:rPr lang="it-IT" sz="2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it-IT" sz="2400" dirty="0">
                <a:solidFill>
                  <a:srgbClr val="1750EB"/>
                </a:solidFill>
                <a:effectLst/>
                <a:latin typeface="JetBrains Mono"/>
              </a:rPr>
              <a:t>10        </a:t>
            </a:r>
            <a:r>
              <a:rPr lang="ru-RU" sz="2400" dirty="0">
                <a:solidFill>
                  <a:srgbClr val="1750EB"/>
                </a:solidFill>
                <a:effectLst/>
                <a:latin typeface="JetBrains Mono"/>
              </a:rPr>
              <a:t>     </a:t>
            </a:r>
            <a:r>
              <a:rPr lang="it-IT" sz="2400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it-IT" sz="24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lang="it-IT" sz="24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1750EB"/>
                </a:solidFill>
                <a:effectLst/>
                <a:latin typeface="JetBrains Mono"/>
              </a:rPr>
              <a:t>1  </a:t>
            </a:r>
            <a:r>
              <a:rPr lang="it-IT" sz="2400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it-IT" sz="2400" dirty="0">
                <a:solidFill>
                  <a:srgbClr val="1750EB"/>
                </a:solidFill>
                <a:effectLst/>
                <a:latin typeface="JetBrains Mono"/>
              </a:rPr>
              <a:t>10        </a:t>
            </a:r>
            <a:r>
              <a:rPr lang="ru-RU" sz="2400" dirty="0">
                <a:solidFill>
                  <a:srgbClr val="1750EB"/>
                </a:solidFill>
                <a:effectLst/>
                <a:latin typeface="JetBrains Mono"/>
              </a:rPr>
              <a:t>     </a:t>
            </a:r>
            <a:r>
              <a:rPr lang="it-IT" sz="2400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it-IT" sz="24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lang="it-IT" sz="24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080808"/>
                </a:solidFill>
                <a:effectLst/>
                <a:latin typeface="JetBrains Mono"/>
              </a:rPr>
              <a:t>[].concat([</a:t>
            </a:r>
            <a:r>
              <a:rPr lang="it-IT" sz="2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it-IT" sz="2400" dirty="0">
                <a:solidFill>
                  <a:srgbClr val="080808"/>
                </a:solidFill>
                <a:effectLst/>
                <a:latin typeface="JetBrains Mono"/>
              </a:rPr>
              <a:t>]) &gt;= [</a:t>
            </a:r>
            <a:r>
              <a:rPr lang="it-IT" sz="2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it-IT" sz="24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02846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721150"/>
            <a:ext cx="6293927" cy="1415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какой во всем этом смысл???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98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Самый практический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вы уходите от конкретных типов в пользу интерфейсов, то ваши функции становятся более универсальными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Функций становится сильно меньше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Сложные вещи выстраиваются из простых за счет композиций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и есть сердце любого ФП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не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имутабельность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данных, с которой все носятся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пишут в ФП стиле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описывает функциями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Результат функций в идеале зависит только от своих аргументов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Используем простые и контейнерные типы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Интерфейсы Монады и Функтора позволяет делать сложные композиции на контейнерах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Отдаем предпочтение интерфейсам, а не конкретным типам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Получаем простой, легко тестируемый и масштабируемый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Profit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8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Интерфейсы Монады и Функтора давно активно используются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Они позволяют выстраивать невероятно гибкие композиции функций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Уход от конкретный типов к интерфейсам делает наш код еще гибче </a:t>
            </a:r>
            <a:r>
              <a:rPr lang="ru-RU" sz="2400">
                <a:latin typeface="Roboto" panose="02000000000000000000" pitchFamily="2" charset="0"/>
                <a:ea typeface="Roboto" panose="02000000000000000000" pitchFamily="2" charset="0"/>
              </a:rPr>
              <a:t>и удобнее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7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Контейнер это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Объект, который содержит внутри себя некоторые данные и контекст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Контейнер предоставляет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работы с внутренними данными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Контейнер может содержать в себе другой контейнер и т.д.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отличная альтернатива обычным исключениям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004073"/>
            <a:ext cx="6293927" cy="28498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ли выстроить композицию из нескольких функций, который возвращают контейнеры…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Запросили данные с сервера (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Promise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ответ успешен, то записываем данные в файл на файловой системе (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Promise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Обе функции выглядят вот так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&lt;D&gt;(a: any)-&gt; Promise&lt;D&gt;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Функция с таким вот интерфейсом называется стрелкой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Клейсли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Воу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полегче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Сейчас будет сложная тема, но она является ключевой для понимания ФП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Техники, о которых мы сейчас будем говорить давно используются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вами, просто вы про это не знаете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Введем контракт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контейнерный тип имеет специальный метод, например,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then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данный метод принимает стрелку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Клейсли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где возвращаемый контейнер того же типа, что и исходный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результатом работы этого метода будет новый контейнер того же типа со значением, которое вернула стрелка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Клейсли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Назовем такой контейнер Монадой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Вместо тысячи слов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C6DF11-3C95-8CFA-F831-DD4155D81C0E}"/>
              </a:ext>
            </a:extLst>
          </p:cNvPr>
          <p:cNvSpPr txBox="1"/>
          <p:nvPr/>
        </p:nvSpPr>
        <p:spPr>
          <a:xfrm>
            <a:off x="2918458" y="3121333"/>
            <a:ext cx="61218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80808"/>
                </a:solidFill>
                <a:effectLst/>
                <a:latin typeface="JetBrains Mono"/>
              </a:rPr>
              <a:t>fetch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'https://my-site.com/user/100’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sz="24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ru-RU" sz="240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400" dirty="0">
                <a:solidFill>
                  <a:srgbClr val="7A7A43"/>
                </a:solidFill>
                <a:effectLst/>
                <a:latin typeface="JetBrains Mono"/>
              </a:rPr>
              <a:t>then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((response) =&gt;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response.</a:t>
            </a:r>
            <a:r>
              <a:rPr lang="en-US" sz="2400" dirty="0" err="1">
                <a:solidFill>
                  <a:srgbClr val="7A7A43"/>
                </a:solidFill>
                <a:effectLst/>
                <a:latin typeface="JetBrains Mono"/>
              </a:rPr>
              <a:t>json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endParaRPr lang="ru-RU" sz="24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ru-RU" sz="240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400" dirty="0">
                <a:solidFill>
                  <a:srgbClr val="7A7A43"/>
                </a:solidFill>
                <a:effectLst/>
                <a:latin typeface="JetBrains Mono"/>
              </a:rPr>
              <a:t>then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userData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 =&gt; </a:t>
            </a:r>
            <a:r>
              <a:rPr lang="en-US" sz="2400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400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userData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02146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733</Words>
  <Application>Microsoft Office PowerPoint</Application>
  <PresentationFormat>Широкоэкранный</PresentationFormat>
  <Paragraphs>112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Давайте вспомним про контейнерные типы</vt:lpstr>
      <vt:lpstr>Контейнер это</vt:lpstr>
      <vt:lpstr>А можно ли выстроить композицию из нескольких функций, который возвращают контейнеры…</vt:lpstr>
      <vt:lpstr>Например</vt:lpstr>
      <vt:lpstr>Презентация PowerPoint</vt:lpstr>
      <vt:lpstr>Воу, полегче</vt:lpstr>
      <vt:lpstr>Введем контракт</vt:lpstr>
      <vt:lpstr>Вместо тысячи слов</vt:lpstr>
      <vt:lpstr>Т.е. Promise в JS – это монада?</vt:lpstr>
      <vt:lpstr>Да!</vt:lpstr>
      <vt:lpstr>А есть ли еще монады в JS?</vt:lpstr>
      <vt:lpstr>Да!</vt:lpstr>
      <vt:lpstr>Презентация PowerPoint</vt:lpstr>
      <vt:lpstr>Монады – это важнейший интерфейс</vt:lpstr>
      <vt:lpstr>А есть ли еще интерфейсы для контейнеров?</vt:lpstr>
      <vt:lpstr>Конечно</vt:lpstr>
      <vt:lpstr>Вместо тысячи слов</vt:lpstr>
      <vt:lpstr>Т.е. массивы в JS – это еще и функторы?</vt:lpstr>
      <vt:lpstr>Презентация PowerPoint</vt:lpstr>
      <vt:lpstr>Выдыхаем</vt:lpstr>
      <vt:lpstr>Презентация PowerPoint</vt:lpstr>
      <vt:lpstr>Есть еще один очень важный интерфейс</vt:lpstr>
      <vt:lpstr>Вместо тысячи слов</vt:lpstr>
      <vt:lpstr>Презентация PowerPoint</vt:lpstr>
      <vt:lpstr>А какой во всем этом смысл???</vt:lpstr>
      <vt:lpstr>Самый практический</vt:lpstr>
      <vt:lpstr>Как пишут в ФП стиле</vt:lpstr>
      <vt:lpstr>Подведем итог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1191</cp:revision>
  <dcterms:created xsi:type="dcterms:W3CDTF">2020-11-08T08:53:50Z</dcterms:created>
  <dcterms:modified xsi:type="dcterms:W3CDTF">2024-06-17T12:05:29Z</dcterms:modified>
</cp:coreProperties>
</file>