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6" r:id="rId2"/>
    <p:sldId id="404" r:id="rId3"/>
    <p:sldId id="371" r:id="rId4"/>
    <p:sldId id="556" r:id="rId5"/>
    <p:sldId id="557" r:id="rId6"/>
    <p:sldId id="649" r:id="rId7"/>
    <p:sldId id="650" r:id="rId8"/>
    <p:sldId id="651" r:id="rId9"/>
    <p:sldId id="653" r:id="rId10"/>
    <p:sldId id="652" r:id="rId11"/>
    <p:sldId id="654" r:id="rId12"/>
    <p:sldId id="436" r:id="rId13"/>
    <p:sldId id="625" r:id="rId14"/>
    <p:sldId id="637" r:id="rId15"/>
    <p:sldId id="639" r:id="rId16"/>
    <p:sldId id="560" r:id="rId17"/>
    <p:sldId id="641" r:id="rId18"/>
    <p:sldId id="642" r:id="rId19"/>
    <p:sldId id="657" r:id="rId20"/>
    <p:sldId id="520" r:id="rId21"/>
    <p:sldId id="658" r:id="rId22"/>
    <p:sldId id="646" r:id="rId23"/>
    <p:sldId id="518" r:id="rId24"/>
    <p:sldId id="427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C00"/>
    <a:srgbClr val="000000"/>
    <a:srgbClr val="FFD300"/>
    <a:srgbClr val="F8A706"/>
    <a:srgbClr val="F9B003"/>
    <a:srgbClr val="F08631"/>
    <a:srgbClr val="ED6E56"/>
    <a:srgbClr val="E8476D"/>
    <a:srgbClr val="E83E74"/>
    <a:srgbClr val="EB66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0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323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58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26852-A5FD-47A0-97FE-E46EE9FB5FF1}" type="datetimeFigureOut">
              <a:rPr lang="ru-RU" smtClean="0"/>
              <a:t>20.06.2024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A0E67-7509-4A65-80F6-A4D6716ABA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7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180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0375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648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4573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70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7158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6962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6711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6572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159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5737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645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856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0766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06290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8667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874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78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83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9497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053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6485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1320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38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2137-400F-4BDA-B79B-F69618F6E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F1962-7FCF-47DA-9568-538753606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7A32-3D39-4EBC-BDFE-F85CF71E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20.06.2024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4EF6-5D64-477F-9240-19CA66DB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36FA-F538-408E-B0AA-5B1DE6DA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4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8C6A-7BB5-45CC-BF56-4BB4E707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95527-77E1-4670-B3DA-6DEB7D4EB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CE8D-2961-484C-AFAA-5656C588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20.06.2024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761F-5EB7-4777-A903-4F908852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10CD-41E9-4C48-959A-B154A1F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B162E-4F68-4E9E-8D2E-FDB853A2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7913F-36F8-49C2-8F29-3C899A5A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8031-1E8C-4FFE-9462-A1BDF4A0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20.06.2024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833C-FB18-4D13-8985-38D287F1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0251-AC41-4CEF-AAFE-87C1B36F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3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08B-9108-45B9-A29A-37DF6CE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09B2-E19B-4CED-982B-5996A006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81DB1-FDCC-453D-9DBF-75DC84E7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20.06.2024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48BF-6DF7-45D8-84C8-419A5AF0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38BF-10B4-468F-8E03-D3E953DB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9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C668-65BE-4D21-B200-67563DE5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B919-B38C-4BBA-BA6B-72FAE781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D12A-F328-4505-AE93-2E5A675B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20.06.2024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3129-B450-40EA-BF7F-122E447A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1182-32E1-4035-9A80-E627D06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41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CB34-420B-4C5A-A9D8-B7AD652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E321-FBAB-4CDE-8BBC-5D601CA02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1086-8E7F-46D4-BEB6-05C03B13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7881-B37F-48D5-8651-A231AD37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20.06.2024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D0034-9C7C-4D04-B87C-833D2CF0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A883-BDED-4C18-B83A-52B03B42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0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5933-8718-4F39-AA60-6E786D56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8838-568F-4555-8265-1023F4EC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9A05-5FE7-4A8C-A5C8-DDE228D6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C081-3984-4DEC-A604-EA471CD2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1B347-A5FF-4CE8-AF03-4591223B0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15887-F29A-400C-8791-5E631DA3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20.06.2024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701F6-347D-4CD2-9F3F-4A927E97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DFC93-6575-4238-ACB3-5053637F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1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95D4-04A3-47A1-8442-7D0E2A96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21100-2674-4222-A4F6-C5532478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20.06.2024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85572-3038-44E3-989B-F8B2775C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66DF-913F-42F6-BAA9-8080C18B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52426-AED8-405F-92F7-8DFB9348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20.06.2024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DAF86-CCDE-416C-88A9-756499AA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C8AA-268B-42B3-A4E7-0AE04340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06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51EB-D6F2-47B4-BD8A-8D297788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6B0B-4A6E-4590-B339-06163FF9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499-9AE5-43A0-A7DB-B5113548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7965-8739-4393-AA61-CE14E711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20.06.2024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41D93-896E-4A8E-8DCF-4FC7F730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84EA-68F9-4E31-92C7-C7BDC75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0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EB4F-79E9-4C04-86AB-4B8ABF7E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E89AA-4DB6-4F07-A2CD-24E4E20DB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11564-96C1-49F3-A40A-33381A23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7D4DF-25B9-440F-BBC9-B055C4F6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20.06.2024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1EDE-E62A-4588-8273-A545FFA4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C1333-2E9E-4014-9CA3-4D202A5A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3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7798A-27DB-42CD-B4BA-C6396861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9E17-E9DB-4794-9CE2-5608F30C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795D-7B4E-420A-AAE0-A7248A67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1516-813A-495E-B1E8-A9387935886E}" type="datetimeFigureOut">
              <a:rPr lang="ru-RU" smtClean="0"/>
              <a:t>20.06.2024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3729-0509-4F37-836D-8D95B4604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699D-CAEC-4495-A04E-8012FE50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73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1094-EF65-4F00-B8FD-0B2B1BB36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735" y="1122363"/>
            <a:ext cx="6586937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Computer Science </a:t>
            </a:r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</a:rPr>
              <a:t>во </a:t>
            </a: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Frontend</a:t>
            </a:r>
            <a:endParaRPr lang="ru-RU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2320A-D00D-4091-8F77-BB4C10DC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734" y="3602038"/>
            <a:ext cx="6586937" cy="1655762"/>
          </a:xfrm>
        </p:spPr>
        <p:txBody>
          <a:bodyPr/>
          <a:lstStyle/>
          <a:p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Каррирование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и частичное применение функций. Аппликативные функторы.</a:t>
            </a:r>
          </a:p>
        </p:txBody>
      </p:sp>
    </p:spTree>
    <p:extLst>
      <p:ext uri="{BB962C8B-B14F-4D97-AF65-F5344CB8AC3E}">
        <p14:creationId xmlns:p14="http://schemas.microsoft.com/office/powerpoint/2010/main" val="24194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Вместо тысячи слов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A2B9B-2EA5-D854-D986-BB1D56B19EBA}"/>
              </a:ext>
            </a:extLst>
          </p:cNvPr>
          <p:cNvSpPr txBox="1"/>
          <p:nvPr/>
        </p:nvSpPr>
        <p:spPr>
          <a:xfrm>
            <a:off x="4639380" y="1877794"/>
            <a:ext cx="26799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function 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wrapper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(a 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248F8F"/>
                </a:solidFill>
                <a:effectLst/>
                <a:highlight>
                  <a:srgbClr val="FFFF00"/>
                </a:highlight>
                <a:latin typeface="JetBrains Mono"/>
              </a:rPr>
              <a:t>b</a:t>
            </a:r>
            <a:r>
              <a:rPr lang="en-US" dirty="0">
                <a:solidFill>
                  <a:srgbClr val="248F8F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=&gt;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a++;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a + </a:t>
            </a:r>
            <a:r>
              <a:rPr lang="en-US" dirty="0">
                <a:solidFill>
                  <a:srgbClr val="248F8F"/>
                </a:solidFill>
                <a:effectLst/>
                <a:highlight>
                  <a:srgbClr val="FFFF00"/>
                </a:highlight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dirty="0" err="1">
                <a:solidFill>
                  <a:srgbClr val="830091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wrapper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830091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13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830091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14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830091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15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73643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Вместо тысячи слов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851C0F-5A2F-D0A4-176E-EE69567E92AF}"/>
              </a:ext>
            </a:extLst>
          </p:cNvPr>
          <p:cNvSpPr txBox="1"/>
          <p:nvPr/>
        </p:nvSpPr>
        <p:spPr>
          <a:xfrm>
            <a:off x="4717229" y="1907664"/>
            <a:ext cx="252428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 err="1">
                <a:solidFill>
                  <a:srgbClr val="830091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248F8F"/>
                </a:solidFill>
                <a:effectLst/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248F8F"/>
                </a:solidFill>
                <a:effectLst/>
                <a:latin typeface="JetBrains Mono"/>
              </a:rPr>
              <a:t>b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 err="1">
                <a:solidFill>
                  <a:srgbClr val="830091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() =&gt;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en-US" dirty="0">
                <a:solidFill>
                  <a:srgbClr val="248F8F"/>
                </a:solidFill>
                <a:effectLst/>
                <a:latin typeface="JetBrains Mono"/>
              </a:rPr>
              <a:t>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248F8F"/>
                </a:solidFill>
                <a:effectLst/>
                <a:latin typeface="JetBrains Mono"/>
              </a:rPr>
              <a:t>a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dirty="0">
                <a:solidFill>
                  <a:srgbClr val="248F8F"/>
                </a:solidFill>
                <a:effectLst/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830091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13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830091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14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830091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15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290685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Давайте напишем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Функцию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каррирования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и сравним её с нативной функцией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bind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0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9ADC34C-7E8F-DC94-BD00-C4DE1F414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2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4533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Каррирование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невероятно полезно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Оно позволяет создавать частично примененные функции вместо явного создания оберток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Меньше синтаксического шума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9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250390"/>
            <a:ext cx="6293927" cy="235722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что если мне не подходит порядок аргументов исходной функции…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276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можем это исправить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Напишем функцию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reverse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которая создает новую функцию, где аргументы идут в обратном порядке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Или, мы можем поддержать «дырки» в функции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каррирования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9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795965"/>
            <a:ext cx="6293927" cy="12660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Вот бы иметь эти функции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underscore…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58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Существует множество готовых библиотек работающих в ФП стиле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Rambda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Использование таких библиотек поможет вам писать более чистый и декларативный код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9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9ADC34C-7E8F-DC94-BD00-C4DE1F414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2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942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218836"/>
            <a:ext cx="4993473" cy="24203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Давайте вспомним про функциональное программирование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 descr="Изображение выглядит как хищная птица, птица, зеленый, сова&#10;&#10;Автоматически созданное описание">
            <a:extLst>
              <a:ext uri="{FF2B5EF4-FFF2-40B4-BE49-F238E27FC236}">
                <a16:creationId xmlns:a16="http://schemas.microsoft.com/office/drawing/2014/main" id="{C9A7E01F-D7C4-356E-5D8D-CDCBB70C2A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0" r="1787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7389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Контейнеры можно применять и к функциям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Например, массив функция можно рассмотреть как контейнер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 ли сделать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map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передать в качестве функции такой контейнер?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 сожалению интерфейс функторов так не умеет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9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Встречайте,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апликативные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функторы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Если кратко, то это интерфейс, определяющий у контейнера метод, схожий по сигнатуре с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map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принимающий функцию в </a:t>
            </a:r>
            <a:r>
              <a:rPr lang="ru-RU">
                <a:latin typeface="Roboto" panose="02000000000000000000" pitchFamily="2" charset="0"/>
                <a:ea typeface="Roboto" panose="02000000000000000000" pitchFamily="2" charset="0"/>
              </a:rPr>
              <a:t>некотором контейнере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5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95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Выдыхаем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ФП невероятно крутая парадигма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чтобы начать эффективно её использовать, нужно научиться думать в ФП стиле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Лучше всего пописать на ЯП, для которого такая парадигма является нативной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уже потом вернуться к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9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2766218"/>
            <a:ext cx="11358452" cy="1325563"/>
          </a:xfrm>
        </p:spPr>
        <p:txBody>
          <a:bodyPr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Спасибо!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3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ФП характерно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Описываем логику в виде простых функций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Каждая функция делает что-то одно и её результат зависит только от входных аргументов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Вместо создания множества разных объектов используем комбинации контейнерных типов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универсального применения наших функций к любым данным, реализуем в контейнерах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монадические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и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функторные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интерфейсы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Зависимость от интерфейсов, а не от конкретных реализаций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5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79" y="2458087"/>
            <a:ext cx="6293927" cy="19418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если нужна функция, которая уже есть, но с другой сигнатурой…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08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Давайте представим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Что функция от множество аргументов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f(a, b, c) -&gt; 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на самом деле последовательность функций от одного аргумента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f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-&gt; f(b) -&gt; f(c) -&gt; 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Такая техника называет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Каррированием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Следовательно, если мы применением к функции меньшее число аргументов, чем она ожидает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То ответом такой функции будет новая функция, которая будет ожидать оставшиеся параметры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значение уже переданных она будет брать из замыкания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Такие функции называются частично примененными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1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79" y="2697508"/>
            <a:ext cx="6293927" cy="1462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что такое замыкание?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09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Замыкание – это пара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Из функции и её окружения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если функция находится в теле другой функции, то она может получить доступ к любым её локальным переменным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Тоже самое и с функциями объявленными внутри блока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4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Вместо тысячи слов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A2B9B-2EA5-D854-D986-BB1D56B19EBA}"/>
              </a:ext>
            </a:extLst>
          </p:cNvPr>
          <p:cNvSpPr txBox="1"/>
          <p:nvPr/>
        </p:nvSpPr>
        <p:spPr>
          <a:xfrm>
            <a:off x="4639380" y="1877794"/>
            <a:ext cx="26799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function 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wrapper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(a 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248F8F"/>
                </a:solidFill>
                <a:effectLst/>
                <a:latin typeface="JetBrains Mono"/>
              </a:rPr>
              <a:t>b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=&gt;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a++;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a + </a:t>
            </a:r>
            <a:r>
              <a:rPr lang="en-US" dirty="0">
                <a:solidFill>
                  <a:srgbClr val="248F8F"/>
                </a:solidFill>
                <a:effectLst/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dirty="0" err="1">
                <a:solidFill>
                  <a:srgbClr val="830091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wrapper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830091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13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830091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14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830091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15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53487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Вместо тысячи слов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DA2B9B-2EA5-D854-D986-BB1D56B19EBA}"/>
              </a:ext>
            </a:extLst>
          </p:cNvPr>
          <p:cNvSpPr txBox="1"/>
          <p:nvPr/>
        </p:nvSpPr>
        <p:spPr>
          <a:xfrm>
            <a:off x="4639380" y="1877794"/>
            <a:ext cx="267998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function 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wrapper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let </a:t>
            </a:r>
            <a:r>
              <a:rPr lang="en-US" dirty="0">
                <a:solidFill>
                  <a:srgbClr val="248F8F"/>
                </a:solidFill>
                <a:effectLst/>
                <a:latin typeface="JetBrains Mono"/>
              </a:rPr>
              <a:t>b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=&gt;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en-US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a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++;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a + </a:t>
            </a:r>
            <a:r>
              <a:rPr lang="en-US" dirty="0">
                <a:solidFill>
                  <a:srgbClr val="248F8F"/>
                </a:solidFill>
                <a:effectLst/>
                <a:latin typeface="JetBrains Mono"/>
              </a:rPr>
              <a:t>b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const </a:t>
            </a:r>
            <a:r>
              <a:rPr lang="en-US" dirty="0" err="1">
                <a:solidFill>
                  <a:srgbClr val="830091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wrapper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830091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13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830091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14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dirty="0">
                <a:solidFill>
                  <a:srgbClr val="7A7A43"/>
                </a:solidFill>
                <a:effectLst/>
                <a:latin typeface="JetBrains Mono"/>
              </a:rPr>
              <a:t>log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830091"/>
                </a:solidFill>
                <a:effectLst/>
                <a:latin typeface="JetBrains Mono"/>
              </a:rPr>
              <a:t>fn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()); </a:t>
            </a:r>
            <a:r>
              <a:rPr lang="en-US" i="1" dirty="0">
                <a:solidFill>
                  <a:srgbClr val="8C8C8C"/>
                </a:solidFill>
                <a:effectLst/>
                <a:latin typeface="JetBrains Mono"/>
              </a:rPr>
              <a:t>// 15</a:t>
            </a:r>
            <a:endParaRPr lang="en-US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54633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5542</TotalTime>
  <Words>746</Words>
  <Application>Microsoft Office PowerPoint</Application>
  <PresentationFormat>Широкоэкранный</PresentationFormat>
  <Paragraphs>81</Paragraphs>
  <Slides>24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JetBrains Mono</vt:lpstr>
      <vt:lpstr>Roboto</vt:lpstr>
      <vt:lpstr>Wingdings</vt:lpstr>
      <vt:lpstr>Office Theme</vt:lpstr>
      <vt:lpstr>Computer Science во Frontend</vt:lpstr>
      <vt:lpstr>Давайте вспомним про функциональное программирование</vt:lpstr>
      <vt:lpstr>Для ФП характерно</vt:lpstr>
      <vt:lpstr>А если нужна функция, которая уже есть, но с другой сигнатурой…</vt:lpstr>
      <vt:lpstr>Давайте представим</vt:lpstr>
      <vt:lpstr>А что такое замыкание?</vt:lpstr>
      <vt:lpstr>Замыкание – это пара</vt:lpstr>
      <vt:lpstr>Вместо тысячи слов</vt:lpstr>
      <vt:lpstr>Вместо тысячи слов</vt:lpstr>
      <vt:lpstr>Вместо тысячи слов</vt:lpstr>
      <vt:lpstr>Вместо тысячи слов</vt:lpstr>
      <vt:lpstr>Давайте напишем</vt:lpstr>
      <vt:lpstr>Презентация PowerPoint</vt:lpstr>
      <vt:lpstr>Каррирование невероятно полезно</vt:lpstr>
      <vt:lpstr>А что если мне не подходит порядок аргументов исходной функции…</vt:lpstr>
      <vt:lpstr>Мы можем это исправить</vt:lpstr>
      <vt:lpstr>Вот бы иметь эти функции в underscore…</vt:lpstr>
      <vt:lpstr>Существует множество готовых библиотек работающих в ФП стиле</vt:lpstr>
      <vt:lpstr>Презентация PowerPoint</vt:lpstr>
      <vt:lpstr>Контейнеры можно применять и к функциям</vt:lpstr>
      <vt:lpstr>Встречайте, апликативные функторы</vt:lpstr>
      <vt:lpstr>Презентация PowerPoint</vt:lpstr>
      <vt:lpstr>Выдыхаем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Frontend</dc:title>
  <dc:creator>Andrey Kobets</dc:creator>
  <cp:lastModifiedBy>Андрей Кобец</cp:lastModifiedBy>
  <cp:revision>1218</cp:revision>
  <dcterms:created xsi:type="dcterms:W3CDTF">2020-11-08T08:53:50Z</dcterms:created>
  <dcterms:modified xsi:type="dcterms:W3CDTF">2024-06-20T01:54:34Z</dcterms:modified>
</cp:coreProperties>
</file>