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6" r:id="rId2"/>
    <p:sldId id="404" r:id="rId3"/>
    <p:sldId id="370" r:id="rId4"/>
    <p:sldId id="659" r:id="rId5"/>
    <p:sldId id="528" r:id="rId6"/>
    <p:sldId id="529" r:id="rId7"/>
    <p:sldId id="664" r:id="rId8"/>
    <p:sldId id="625" r:id="rId9"/>
    <p:sldId id="665" r:id="rId10"/>
    <p:sldId id="667" r:id="rId11"/>
    <p:sldId id="556" r:id="rId12"/>
    <p:sldId id="530" r:id="rId13"/>
    <p:sldId id="662" r:id="rId14"/>
    <p:sldId id="661" r:id="rId15"/>
    <p:sldId id="663" r:id="rId16"/>
    <p:sldId id="669" r:id="rId17"/>
    <p:sldId id="670" r:id="rId18"/>
    <p:sldId id="646" r:id="rId19"/>
    <p:sldId id="668" r:id="rId20"/>
    <p:sldId id="671" r:id="rId21"/>
    <p:sldId id="531" r:id="rId22"/>
    <p:sldId id="535" r:id="rId23"/>
    <p:sldId id="532" r:id="rId24"/>
    <p:sldId id="533" r:id="rId25"/>
    <p:sldId id="534" r:id="rId26"/>
    <p:sldId id="536" r:id="rId27"/>
    <p:sldId id="666" r:id="rId28"/>
    <p:sldId id="537" r:id="rId29"/>
    <p:sldId id="518" r:id="rId30"/>
    <p:sldId id="427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C00"/>
    <a:srgbClr val="000000"/>
    <a:srgbClr val="FFD300"/>
    <a:srgbClr val="F8A706"/>
    <a:srgbClr val="F9B003"/>
    <a:srgbClr val="F08631"/>
    <a:srgbClr val="ED6E56"/>
    <a:srgbClr val="E8476D"/>
    <a:srgbClr val="E83E74"/>
    <a:srgbClr val="EB66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80" d="100"/>
          <a:sy n="180" d="100"/>
        </p:scale>
        <p:origin x="2916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8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26852-A5FD-47A0-97FE-E46EE9FB5FF1}" type="datetimeFigureOut">
              <a:rPr lang="ru-RU" smtClean="0"/>
              <a:t>09.07.2024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A0E67-7509-4A65-80F6-A4D6716ABA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7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180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950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83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5257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4505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455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6542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9137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9829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0629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918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5645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343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93350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7341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83707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04444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42222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2150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91787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75652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866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082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874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4573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3185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3397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3725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670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975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2137-400F-4BDA-B79B-F69618F6E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F1962-7FCF-47DA-9568-538753606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87A32-3D39-4EBC-BDFE-F85CF71E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09.07.2024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94EF6-5D64-477F-9240-19CA66DB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C36FA-F538-408E-B0AA-5B1DE6DA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74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8C6A-7BB5-45CC-BF56-4BB4E707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95527-77E1-4670-B3DA-6DEB7D4EB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CE8D-2961-484C-AFAA-5656C588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09.07.2024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4761F-5EB7-4777-A903-4F908852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F10CD-41E9-4C48-959A-B154A1F8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60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B162E-4F68-4E9E-8D2E-FDB853A21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7913F-36F8-49C2-8F29-3C899A5AF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8031-1E8C-4FFE-9462-A1BDF4A0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09.07.2024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833C-FB18-4D13-8985-38D287F1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30251-AC41-4CEF-AAFE-87C1B36F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34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708B-9108-45B9-A29A-37DF6CE2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09B2-E19B-4CED-982B-5996A0065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81DB1-FDCC-453D-9DBF-75DC84E7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09.07.2024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48BF-6DF7-45D8-84C8-419A5AF0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D38BF-10B4-468F-8E03-D3E953DB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95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C668-65BE-4D21-B200-67563DE5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6B919-B38C-4BBA-BA6B-72FAE781A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0D12A-F328-4505-AE93-2E5A675B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09.07.2024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3129-B450-40EA-BF7F-122E447A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81182-32E1-4035-9A80-E627D063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41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CB34-420B-4C5A-A9D8-B7AD652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4E321-FBAB-4CDE-8BBC-5D601CA02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11086-8E7F-46D4-BEB6-05C03B13B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37881-B37F-48D5-8651-A231AD37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09.07.2024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D0034-9C7C-4D04-B87C-833D2CF0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A883-BDED-4C18-B83A-52B03B42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02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5933-8718-4F39-AA60-6E786D56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8838-568F-4555-8265-1023F4EC0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19A05-5FE7-4A8C-A5C8-DDE228D6B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BC081-3984-4DEC-A604-EA471CD25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1B347-A5FF-4CE8-AF03-4591223B0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15887-F29A-400C-8791-5E631DA3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09.07.2024</a:t>
            </a:fld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701F6-347D-4CD2-9F3F-4A927E97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DFC93-6575-4238-ACB3-5053637F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10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95D4-04A3-47A1-8442-7D0E2A96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21100-2674-4222-A4F6-C5532478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09.07.2024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85572-3038-44E3-989B-F8B2775C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466DF-913F-42F6-BAA9-8080C18B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5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52426-AED8-405F-92F7-8DFB9348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09.07.2024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DAF86-CCDE-416C-88A9-756499AA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9C8AA-268B-42B3-A4E7-0AE04340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06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51EB-D6F2-47B4-BD8A-8D297788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46B0B-4A6E-4590-B339-06163FF97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33499-9AE5-43A0-A7DB-B51135482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7965-8739-4393-AA61-CE14E711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09.07.2024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41D93-896E-4A8E-8DCF-4FC7F730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784EA-68F9-4E31-92C7-C7BDC75F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500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EB4F-79E9-4C04-86AB-4B8ABF7E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E89AA-4DB6-4F07-A2CD-24E4E20DB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11564-96C1-49F3-A40A-33381A238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7D4DF-25B9-440F-BBC9-B055C4F6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09.07.2024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B1EDE-E62A-4588-8273-A545FFA4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C1333-2E9E-4014-9CA3-4D202A5A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38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7798A-27DB-42CD-B4BA-C6396861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9E17-E9DB-4794-9CE2-5608F30C9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2795D-7B4E-420A-AAE0-A7248A670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51516-813A-495E-B1E8-A9387935886E}" type="datetimeFigureOut">
              <a:rPr lang="ru-RU" smtClean="0"/>
              <a:t>09.07.2024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3729-0509-4F37-836D-8D95B4604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C699D-CAEC-4495-A04E-8012FE50D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73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1094-EF65-4F00-B8FD-0B2B1BB36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735" y="1122363"/>
            <a:ext cx="6586937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Computer Science </a:t>
            </a:r>
            <a:r>
              <a:rPr lang="ru-RU" sz="4400" dirty="0">
                <a:latin typeface="Roboto" panose="02000000000000000000" pitchFamily="2" charset="0"/>
                <a:ea typeface="Roboto" panose="02000000000000000000" pitchFamily="2" charset="0"/>
              </a:rPr>
              <a:t>во </a:t>
            </a: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Frontend</a:t>
            </a:r>
            <a:endParaRPr lang="ru-RU" sz="4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2320A-D00D-4091-8F77-BB4C10DC2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734" y="3602038"/>
            <a:ext cx="6586937" cy="1655762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Promise API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Thenable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объекты. 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Операторы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async/await. 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Макро и микро таски.</a:t>
            </a:r>
          </a:p>
        </p:txBody>
      </p:sp>
    </p:spTree>
    <p:extLst>
      <p:ext uri="{BB962C8B-B14F-4D97-AF65-F5344CB8AC3E}">
        <p14:creationId xmlns:p14="http://schemas.microsoft.com/office/powerpoint/2010/main" val="241946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 другой стороны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 нас есть куча функций окружения с асинхронным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Чтобы гарантировать единый удобный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API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 уровне спецификации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вводится контейнер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Promise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 также дополнительные расширения синтаксиса языка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4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79" y="2458087"/>
            <a:ext cx="6293927" cy="19418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говорит ли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callback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, о наличии асинхронности?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086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Нет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Не читай код функции мы не можем сделать никаких выводом об синхронности или асинхронности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Более того, в ряде случаев мы можем «форсировать» синхронность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Например, самостоятельно инициировать событие из кода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Можно «повесить» код, если начать выполнять обработчики синхронно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9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79" y="2279009"/>
            <a:ext cx="6293927" cy="229998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можно ли как то ввести контракт, что такие функции будут выполняться отложено?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442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Для решения этой задачи были придуманы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микротаски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Микротаска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– это задача, которая обрабатывается асинхронно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Являются частью стандарта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могут создаваться только из кода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Подобно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макротаскам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микротаски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обрабатываются через очередь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Создать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микротаску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можно с помощью функции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queueMicrotask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HTML LS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) или конструктора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Promise (ECMAScript)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4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Микротаски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и агенты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Если все что касается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макротасок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полностью отдается на откуп среде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То,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микротаски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явно описаны в спецификации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 (Job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Job queue)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Фактически, у нас получает 2 очереди задач: очередь микро и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макротасок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Агент должен гарантировать порядок выполнения кода, а также микро и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макротасок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Для реализации этого агент вводит понятие «событийного цикла»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4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Порядок выполнения задач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Выполнение стека вызовов (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call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stack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): синхронно выполняемые операции JavaScript.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Проверка очереди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микротасок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: после каждой операции в стеке вызовов "агент" проверяет и выполняет все задачи в очереди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микротасок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Проверка очереди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макротасок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: включает другие асинхронные операции, такие как обработка событий,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setTimeout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и т.д.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4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EA1B10E3-3C98-DB5A-4FB6-345B92A2BC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61" y="547577"/>
            <a:ext cx="9844331" cy="553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1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95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Давайте выделим главное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Микротаски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выполняются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После каждой выполненной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макротаски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Перед тем, как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VM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передаст управление обратно агенту для выполнения таких задач, как рендеринг или других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макротасок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360351"/>
            <a:ext cx="5539618" cy="242032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Давайте вспомним про асинхронное программирование 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</a:t>
            </a:r>
          </a:p>
        </p:txBody>
      </p:sp>
      <p:pic>
        <p:nvPicPr>
          <p:cNvPr id="4" name="Рисунок 3" descr="Изображение выглядит как хищная птица, птица, зеленый, сова&#10;&#10;Автоматически созданное описание">
            <a:extLst>
              <a:ext uri="{FF2B5EF4-FFF2-40B4-BE49-F238E27FC236}">
                <a16:creationId xmlns:a16="http://schemas.microsoft.com/office/drawing/2014/main" id="{C9A7E01F-D7C4-356E-5D8D-CDCBB70C2A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0" r="1787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73892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Микротаски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Promise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Все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callback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функции переданные в методы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Promise then/catch/finally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выполняются асинхронно как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микротаски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вот конструктор – синхронный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7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Конструктор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Promise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Работает синхронно как и любой другой конструктор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Принимает функцию с двумя аргументами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resolve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Синхронные исключение отлавливаются 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Можно передать 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resolve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другой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Promise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Вызов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resolve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или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reject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одноразовый и переводит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Promise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другое состояние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7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API Promise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then –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обработка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fulfilled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rejected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catch –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обработка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rejected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finally –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финализатор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then != catch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6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Статическое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API Promise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resolve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withResolvers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allSettled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any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1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Сахар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async/await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Специальный синтаксис, позволяющий писать «синхронный» код в асинхронном контексте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 сути сахар над генераторами и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yield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await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всегда вызывает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Promise.resolve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и создает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микротаску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Все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синхронные исключения отлавливаются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Не передавайте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async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функцию в конструктор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Promise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3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Thenable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объекты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Любой объект с методов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then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может использоваться совместно с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Promise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объектами и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await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оператором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Можно создавать похожие на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Promise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контейнеры, но со своей семантикой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Можно использовать как замену контейнерам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Result/Optional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Можно использовать как с синхронными, так и с асинхронными АПИ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Помните про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await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, что он всегда создает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микротаску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4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Предпочитайте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промисы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, а не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колбеки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Вместо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setTimeout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– sleep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Вместо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queueMicrotask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nextTick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Вместо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once(event,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cb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) – once(even)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еще лучше – комбинируйте техники когда это удобно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7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49ADC34C-7E8F-DC94-BD00-C4DE1F414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2"/>
          <a:stretch/>
        </p:blipFill>
        <p:spPr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71601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AbortController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Универсальный примитив для отмены чего угодно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Удобно использовать с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промисами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Нативно поддерживается 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fetch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не только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9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Подведем итоги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Promise –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это контейнерная структура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Добавляет 3 состояния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: pending, fulfilled, rejected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Реализует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монадический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интерфейс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Выполнение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callback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переданных в методы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Promise –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выполняются всегда асинхронно в отдельной очереди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микрозадач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Сахар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async/await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позволяет писать «синхронно» в асинхронном контексте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Мы можем создавать «свои» контейнеры с интерфейсом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Promise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9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Асинхронное программирование 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Основано на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колбеках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Колбек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– это обычная функция, переданная в инициализатор асинхронного действия, которая сработает «потом»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Очень простой подход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5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2766218"/>
            <a:ext cx="11358452" cy="1325563"/>
          </a:xfrm>
        </p:spPr>
        <p:txBody>
          <a:bodyPr/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Спасибо!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3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Проблемы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колбеков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Сложно выстраивать композиции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Неудобно обрабатывать ошибки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Сложно отлаживать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Асинхронность в контейнер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Можно инкапсулировать асинхронные данные в контейнер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Реализовать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монадический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функторный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интерфейс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 нас есть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Promise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3 состояния: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Pending, Fulfilled, Rejected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Описан в спецификации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Т.е. является частью языка, а не окружения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1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Агенты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изначально спроектирован как встраиваемый язык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Это означает, что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VM JS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как правило работает «в паре» с другой программой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Например, Браузер или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платформа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Node.js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 точки зрения спецификации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JS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такие программы называются агентами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Я называю их окружением или средой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Спецификация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определяет интерфейс взаимодействия агента и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VM JS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Макротаски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и асинхронность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Окружение может вводить ряд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API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VM JS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для двустороннего взаимодействия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этот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API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предполагает явную асинхронность, то он ожидает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callback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Получается у нас есть код, который выполнятся непосредственно 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VM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И, задачи, которые должны выполняться окружением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Такие вот задачи часто именуются «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макротасками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»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3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49ADC34C-7E8F-DC94-BD00-C4DE1F414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2"/>
          <a:stretch/>
        </p:blipFill>
        <p:spPr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45336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Макротаски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– это не часть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VM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Вся кухня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макротасок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определяется на стороне агента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Например, в спецификации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HTML living standard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для браузеров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описано как они должны организовывать работу с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макротасками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Node.js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своя логика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5645</TotalTime>
  <Words>875</Words>
  <Application>Microsoft Office PowerPoint</Application>
  <PresentationFormat>Широкоэкранный</PresentationFormat>
  <Paragraphs>146</Paragraphs>
  <Slides>30</Slides>
  <Notes>30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Roboto</vt:lpstr>
      <vt:lpstr>Wingdings</vt:lpstr>
      <vt:lpstr>Office Theme</vt:lpstr>
      <vt:lpstr>Computer Science во Frontend</vt:lpstr>
      <vt:lpstr>Давайте вспомним про асинхронное программирование в JS</vt:lpstr>
      <vt:lpstr>Асинхронное программирование в JS</vt:lpstr>
      <vt:lpstr>Проблемы колбеков</vt:lpstr>
      <vt:lpstr>Асинхронность в контейнер</vt:lpstr>
      <vt:lpstr>Агенты</vt:lpstr>
      <vt:lpstr>Макротаски и асинхронность</vt:lpstr>
      <vt:lpstr>Презентация PowerPoint</vt:lpstr>
      <vt:lpstr>Макротаски – это не часть VM</vt:lpstr>
      <vt:lpstr>С другой стороны</vt:lpstr>
      <vt:lpstr>А говорит ли callback, о наличии асинхронности?</vt:lpstr>
      <vt:lpstr>Нет</vt:lpstr>
      <vt:lpstr>А можно ли как то ввести контракт, что такие функции будут выполняться отложено?</vt:lpstr>
      <vt:lpstr>Для решения этой задачи были придуманы микротаски</vt:lpstr>
      <vt:lpstr>Микротаски и агенты</vt:lpstr>
      <vt:lpstr>Порядок выполнения задач</vt:lpstr>
      <vt:lpstr>Презентация PowerPoint</vt:lpstr>
      <vt:lpstr>Презентация PowerPoint</vt:lpstr>
      <vt:lpstr>Давайте выделим главное</vt:lpstr>
      <vt:lpstr>Микротаски и Promise</vt:lpstr>
      <vt:lpstr>Конструктор Promise</vt:lpstr>
      <vt:lpstr>API Promise</vt:lpstr>
      <vt:lpstr>Статическое API Promise</vt:lpstr>
      <vt:lpstr>Сахар async/await</vt:lpstr>
      <vt:lpstr>Thenable объекты</vt:lpstr>
      <vt:lpstr>Предпочитайте промисы, а не колбеки</vt:lpstr>
      <vt:lpstr>Презентация PowerPoint</vt:lpstr>
      <vt:lpstr>AbortController</vt:lpstr>
      <vt:lpstr>Подведем итоги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Frontend</dc:title>
  <dc:creator>Andrey Kobets</dc:creator>
  <cp:lastModifiedBy>Андрей Кобец</cp:lastModifiedBy>
  <cp:revision>1287</cp:revision>
  <dcterms:created xsi:type="dcterms:W3CDTF">2020-11-08T08:53:50Z</dcterms:created>
  <dcterms:modified xsi:type="dcterms:W3CDTF">2024-07-09T10:06:35Z</dcterms:modified>
</cp:coreProperties>
</file>