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EA89-CDAF-46A5-B6C6-DF24546F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C8A41-E986-4AF9-8ECB-9C6C2B65B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25A6-0694-4FAC-93C2-F688BF50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A827-1CC6-4BF8-9FFB-E6D1067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1F727-BA27-443E-BE00-1BC2859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8278-C1E9-4901-83F6-504CCE38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36BDF-0BF8-4906-9B09-A5C3C1B5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98D7-D4C9-4412-8088-3537D4BA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D1F6B-16AE-4EB0-812F-72A8526A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699A-833D-41F3-8BE1-AF22B6DF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C1CDF-049D-4BED-A5F5-F2CF59AEF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47EE-4677-4EB5-83EA-07D3AF96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94E6-A0A0-4798-A2E3-1D94EAA4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5A1B-0EC9-4A08-9203-8EE7406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A76D-6873-4598-BA48-A30C9D61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C8B-5ED7-456C-BF72-EC322E07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D5E1-B2B1-49CA-B77D-F54C4083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0637-CC64-42F7-8994-A94AAC08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E9B9-25EA-405C-BDC2-1EB2169B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859E-6213-439E-A524-B7AB07B1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BB75-F42F-4C84-A1A8-43868F1F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FBC41-64D0-4817-AF93-0DE59168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3EBF-01F2-415B-BB03-D7B51A4C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E14DD-8E8B-4DBA-8CF4-85639BF7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A77F-C491-492F-AC93-FF6BCFFE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0FE6-0956-4239-9EE6-A736B487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7967-BEA8-4307-B3D4-448A979C8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8D84-4629-4F4D-9230-2A243AFF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57B6-A905-41EE-8263-537D6F7C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93D5-AC76-4CCF-9A06-21D723E3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61D64-FA9C-409B-AA2A-9FA50730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8C50-0B56-4262-976F-DDD20586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7CA44-23D6-412F-9BF6-5C512CE3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63988-58BA-474C-84CC-184E9B975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B846C-D394-40E3-8FE6-875E4A2A8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39751-FA04-4753-89C4-ADA80DE0E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6AB72-684F-4246-B9CF-FCC62E7B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D65D6-6855-4C71-9DBC-59BCF3C7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65863-49BC-456D-9A3E-C9181E70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BED9-1825-42A0-84CB-19141395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2848-7EEC-48D1-BF8A-CCC27171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60E7B-471E-4701-9417-62531C3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4B5D9-9117-4731-AC7A-3CE4DA5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5E56E-DF09-4BAE-BCEA-EC16D886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2C3DA-8510-41AA-93C1-DC6EBF5C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2D4FE-7F95-4709-A231-078AAE5C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7E60-A0A2-4D83-A1C2-64170177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2E7F-C6C1-4E14-AA5B-E8A1D250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6470-DA14-4891-B8E9-0A4A8F8D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8136-716A-48B5-9A76-B1BA281E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8DDC-F395-4B3B-BB1A-74964669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AAAAA-2B06-45A7-BC51-E1B6FF0C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5E70-C8CF-47FC-9826-5FB095B6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995F-3340-44C5-8D84-A26499AF2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8887-9935-4C03-BE22-81CFB697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D7BED-F0CA-472C-8CAC-CC5A60EF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2F22-E16B-4BD6-A187-B7C5CC8C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44E3F-54CC-4654-9F6F-F3053F7D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F75AE-0808-4E50-AFE1-B774F504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423D-4C26-45AA-978C-1CEFC88EC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376C-8217-478B-918A-541B9149C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1524-B170-4209-89FB-6849516AABB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8CB6-9586-456F-89D7-7AC17AF10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BFF1-6173-4BF2-AE62-BE9C151A2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3258-4FB0-4A99-B426-C5E512FE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BB21-D30D-450A-81A5-9897AB631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25369-13BC-4A82-9E93-BBC533661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Pich</a:t>
            </a:r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0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1</cp:revision>
  <dcterms:created xsi:type="dcterms:W3CDTF">2024-03-21T12:23:32Z</dcterms:created>
  <dcterms:modified xsi:type="dcterms:W3CDTF">2024-03-21T12:24:12Z</dcterms:modified>
</cp:coreProperties>
</file>