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7" r:id="rId4"/>
    <p:sldId id="304" r:id="rId5"/>
    <p:sldId id="305" r:id="rId6"/>
    <p:sldId id="308" r:id="rId7"/>
    <p:sldId id="306" r:id="rId8"/>
    <p:sldId id="262" r:id="rId9"/>
    <p:sldId id="309" r:id="rId10"/>
    <p:sldId id="310" r:id="rId11"/>
    <p:sldId id="311" r:id="rId12"/>
    <p:sldId id="313" r:id="rId13"/>
    <p:sldId id="312" r:id="rId14"/>
    <p:sldId id="26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BC76BA-F20D-47BA-ACC4-ED3A20650B32}" v="149" dt="2023-12-19T14:00:14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R." userId="e623bc69e66f2b23" providerId="LiveId" clId="{9CBC76BA-F20D-47BA-ACC4-ED3A20650B32}"/>
    <pc:docChg chg="undo redo custSel addSld delSld modSld">
      <pc:chgData name="Alejandro R." userId="e623bc69e66f2b23" providerId="LiveId" clId="{9CBC76BA-F20D-47BA-ACC4-ED3A20650B32}" dt="2023-12-20T13:55:31.868" v="629" actId="1076"/>
      <pc:docMkLst>
        <pc:docMk/>
      </pc:docMkLst>
      <pc:sldChg chg="modSp mod">
        <pc:chgData name="Alejandro R." userId="e623bc69e66f2b23" providerId="LiveId" clId="{9CBC76BA-F20D-47BA-ACC4-ED3A20650B32}" dt="2023-12-19T13:09:26.785" v="21" actId="20577"/>
        <pc:sldMkLst>
          <pc:docMk/>
          <pc:sldMk cId="0" sldId="256"/>
        </pc:sldMkLst>
        <pc:spChg chg="mod">
          <ac:chgData name="Alejandro R." userId="e623bc69e66f2b23" providerId="LiveId" clId="{9CBC76BA-F20D-47BA-ACC4-ED3A20650B32}" dt="2023-12-19T13:09:20.964" v="12"/>
          <ac:spMkLst>
            <pc:docMk/>
            <pc:sldMk cId="0" sldId="256"/>
            <ac:spMk id="57" creationId="{00000000-0000-0000-0000-000000000000}"/>
          </ac:spMkLst>
        </pc:spChg>
        <pc:spChg chg="mod">
          <ac:chgData name="Alejandro R." userId="e623bc69e66f2b23" providerId="LiveId" clId="{9CBC76BA-F20D-47BA-ACC4-ED3A20650B32}" dt="2023-12-19T13:09:26.785" v="21" actId="20577"/>
          <ac:spMkLst>
            <pc:docMk/>
            <pc:sldMk cId="0" sldId="256"/>
            <ac:spMk id="58" creationId="{00000000-0000-0000-0000-000000000000}"/>
          </ac:spMkLst>
        </pc:spChg>
      </pc:sldChg>
      <pc:sldChg chg="modSp mod">
        <pc:chgData name="Alejandro R." userId="e623bc69e66f2b23" providerId="LiveId" clId="{9CBC76BA-F20D-47BA-ACC4-ED3A20650B32}" dt="2023-12-19T13:11:05.512" v="32" actId="1076"/>
        <pc:sldMkLst>
          <pc:docMk/>
          <pc:sldMk cId="0" sldId="257"/>
        </pc:sldMkLst>
        <pc:spChg chg="mod">
          <ac:chgData name="Alejandro R." userId="e623bc69e66f2b23" providerId="LiveId" clId="{9CBC76BA-F20D-47BA-ACC4-ED3A20650B32}" dt="2023-12-19T13:11:05.512" v="32" actId="1076"/>
          <ac:spMkLst>
            <pc:docMk/>
            <pc:sldMk cId="0" sldId="257"/>
            <ac:spMk id="67" creationId="{00000000-0000-0000-0000-000000000000}"/>
          </ac:spMkLst>
        </pc:spChg>
        <pc:spChg chg="mod">
          <ac:chgData name="Alejandro R." userId="e623bc69e66f2b23" providerId="LiveId" clId="{9CBC76BA-F20D-47BA-ACC4-ED3A20650B32}" dt="2023-12-19T13:10:47.963" v="28"/>
          <ac:spMkLst>
            <pc:docMk/>
            <pc:sldMk cId="0" sldId="257"/>
            <ac:spMk id="68" creationId="{00000000-0000-0000-0000-000000000000}"/>
          </ac:spMkLst>
        </pc:spChg>
      </pc:sldChg>
      <pc:sldChg chg="modSp mod">
        <pc:chgData name="Alejandro R." userId="e623bc69e66f2b23" providerId="LiveId" clId="{9CBC76BA-F20D-47BA-ACC4-ED3A20650B32}" dt="2023-12-19T13:10:12.431" v="24"/>
        <pc:sldMkLst>
          <pc:docMk/>
          <pc:sldMk cId="0" sldId="258"/>
        </pc:sldMkLst>
        <pc:spChg chg="mod">
          <ac:chgData name="Alejandro R." userId="e623bc69e66f2b23" providerId="LiveId" clId="{9CBC76BA-F20D-47BA-ACC4-ED3A20650B32}" dt="2023-12-19T13:10:12.431" v="24"/>
          <ac:spMkLst>
            <pc:docMk/>
            <pc:sldMk cId="0" sldId="258"/>
            <ac:spMk id="77" creationId="{00000000-0000-0000-0000-000000000000}"/>
          </ac:spMkLst>
        </pc:spChg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0" sldId="259"/>
        </pc:sldMkLst>
      </pc:sldChg>
      <pc:sldChg chg="del">
        <pc:chgData name="Alejandro R." userId="e623bc69e66f2b23" providerId="LiveId" clId="{9CBC76BA-F20D-47BA-ACC4-ED3A20650B32}" dt="2023-12-19T13:10:34.277" v="25" actId="47"/>
        <pc:sldMkLst>
          <pc:docMk/>
          <pc:sldMk cId="36935539" sldId="261"/>
        </pc:sldMkLst>
      </pc:sldChg>
      <pc:sldChg chg="modSp mod">
        <pc:chgData name="Alejandro R." userId="e623bc69e66f2b23" providerId="LiveId" clId="{9CBC76BA-F20D-47BA-ACC4-ED3A20650B32}" dt="2023-12-20T13:55:31.868" v="629" actId="1076"/>
        <pc:sldMkLst>
          <pc:docMk/>
          <pc:sldMk cId="944163852" sldId="262"/>
        </pc:sldMkLst>
        <pc:spChg chg="mod">
          <ac:chgData name="Alejandro R." userId="e623bc69e66f2b23" providerId="LiveId" clId="{9CBC76BA-F20D-47BA-ACC4-ED3A20650B32}" dt="2023-12-20T13:55:28.532" v="628" actId="1076"/>
          <ac:spMkLst>
            <pc:docMk/>
            <pc:sldMk cId="944163852" sldId="262"/>
            <ac:spMk id="77" creationId="{00000000-0000-0000-0000-000000000000}"/>
          </ac:spMkLst>
        </pc:spChg>
        <pc:spChg chg="mod">
          <ac:chgData name="Alejandro R." userId="e623bc69e66f2b23" providerId="LiveId" clId="{9CBC76BA-F20D-47BA-ACC4-ED3A20650B32}" dt="2023-12-20T13:55:31.868" v="629" actId="1076"/>
          <ac:spMkLst>
            <pc:docMk/>
            <pc:sldMk cId="944163852" sldId="262"/>
            <ac:spMk id="78" creationId="{00000000-0000-0000-0000-000000000000}"/>
          </ac:spMkLst>
        </pc:spChg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2563057905" sldId="263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1304461894" sldId="264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3384174919" sldId="265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3008145236" sldId="266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1883328260" sldId="267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3304694324" sldId="268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0" sldId="286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1484650051" sldId="287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1138403698" sldId="288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3919608319" sldId="289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2725438600" sldId="290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1372786823" sldId="291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3485646037" sldId="292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3226151941" sldId="293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1461123059" sldId="294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3927709477" sldId="295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1288685838" sldId="296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0" sldId="297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0" sldId="298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0" sldId="299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0" sldId="300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0" sldId="301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0" sldId="302"/>
        </pc:sldMkLst>
      </pc:sldChg>
      <pc:sldChg chg="del">
        <pc:chgData name="Alejandro R." userId="e623bc69e66f2b23" providerId="LiveId" clId="{9CBC76BA-F20D-47BA-ACC4-ED3A20650B32}" dt="2023-12-19T13:11:53.064" v="35" actId="47"/>
        <pc:sldMkLst>
          <pc:docMk/>
          <pc:sldMk cId="0" sldId="303"/>
        </pc:sldMkLst>
      </pc:sldChg>
      <pc:sldChg chg="addSp delSp modSp add mod">
        <pc:chgData name="Alejandro R." userId="e623bc69e66f2b23" providerId="LiveId" clId="{9CBC76BA-F20D-47BA-ACC4-ED3A20650B32}" dt="2023-12-19T13:17:23.148" v="160" actId="1076"/>
        <pc:sldMkLst>
          <pc:docMk/>
          <pc:sldMk cId="4178721697" sldId="304"/>
        </pc:sldMkLst>
        <pc:spChg chg="mod">
          <ac:chgData name="Alejandro R." userId="e623bc69e66f2b23" providerId="LiveId" clId="{9CBC76BA-F20D-47BA-ACC4-ED3A20650B32}" dt="2023-12-19T13:12:15.064" v="62" actId="20577"/>
          <ac:spMkLst>
            <pc:docMk/>
            <pc:sldMk cId="4178721697" sldId="304"/>
            <ac:spMk id="67" creationId="{00000000-0000-0000-0000-000000000000}"/>
          </ac:spMkLst>
        </pc:spChg>
        <pc:picChg chg="del">
          <ac:chgData name="Alejandro R." userId="e623bc69e66f2b23" providerId="LiveId" clId="{9CBC76BA-F20D-47BA-ACC4-ED3A20650B32}" dt="2023-12-19T13:17:15.296" v="159" actId="478"/>
          <ac:picMkLst>
            <pc:docMk/>
            <pc:sldMk cId="4178721697" sldId="304"/>
            <ac:picMk id="66" creationId="{00000000-0000-0000-0000-000000000000}"/>
          </ac:picMkLst>
        </pc:picChg>
        <pc:picChg chg="add mod">
          <ac:chgData name="Alejandro R." userId="e623bc69e66f2b23" providerId="LiveId" clId="{9CBC76BA-F20D-47BA-ACC4-ED3A20650B32}" dt="2023-12-19T13:17:23.148" v="160" actId="1076"/>
          <ac:picMkLst>
            <pc:docMk/>
            <pc:sldMk cId="4178721697" sldId="304"/>
            <ac:picMk id="2050" creationId="{CF83203F-B6D8-6DFB-3ED2-AD1ED9CFB8D1}"/>
          </ac:picMkLst>
        </pc:picChg>
      </pc:sldChg>
      <pc:sldChg chg="addSp delSp modSp add mod">
        <pc:chgData name="Alejandro R." userId="e623bc69e66f2b23" providerId="LiveId" clId="{9CBC76BA-F20D-47BA-ACC4-ED3A20650B32}" dt="2023-12-19T13:31:03.153" v="304" actId="1076"/>
        <pc:sldMkLst>
          <pc:docMk/>
          <pc:sldMk cId="1939258314" sldId="305"/>
        </pc:sldMkLst>
        <pc:spChg chg="add del">
          <ac:chgData name="Alejandro R." userId="e623bc69e66f2b23" providerId="LiveId" clId="{9CBC76BA-F20D-47BA-ACC4-ED3A20650B32}" dt="2023-12-19T13:20:26.128" v="174"/>
          <ac:spMkLst>
            <pc:docMk/>
            <pc:sldMk cId="1939258314" sldId="305"/>
            <ac:spMk id="2" creationId="{86E9319C-9506-D755-1705-4ABD1F69A040}"/>
          </ac:spMkLst>
        </pc:spChg>
        <pc:spChg chg="add del">
          <ac:chgData name="Alejandro R." userId="e623bc69e66f2b23" providerId="LiveId" clId="{9CBC76BA-F20D-47BA-ACC4-ED3A20650B32}" dt="2023-12-19T13:20:33.271" v="176"/>
          <ac:spMkLst>
            <pc:docMk/>
            <pc:sldMk cId="1939258314" sldId="305"/>
            <ac:spMk id="3" creationId="{33A77107-50A0-0FEB-F057-261BCE6C2600}"/>
          </ac:spMkLst>
        </pc:spChg>
        <pc:spChg chg="add del">
          <ac:chgData name="Alejandro R." userId="e623bc69e66f2b23" providerId="LiveId" clId="{9CBC76BA-F20D-47BA-ACC4-ED3A20650B32}" dt="2023-12-19T13:22:37.953" v="271"/>
          <ac:spMkLst>
            <pc:docMk/>
            <pc:sldMk cId="1939258314" sldId="305"/>
            <ac:spMk id="5" creationId="{3CD9B44A-76A1-6911-7B6D-95BC4E50A441}"/>
          </ac:spMkLst>
        </pc:spChg>
        <pc:spChg chg="mod">
          <ac:chgData name="Alejandro R." userId="e623bc69e66f2b23" providerId="LiveId" clId="{9CBC76BA-F20D-47BA-ACC4-ED3A20650B32}" dt="2023-12-19T13:21:20.800" v="269" actId="5793"/>
          <ac:spMkLst>
            <pc:docMk/>
            <pc:sldMk cId="1939258314" sldId="305"/>
            <ac:spMk id="67" creationId="{00000000-0000-0000-0000-000000000000}"/>
          </ac:spMkLst>
        </pc:spChg>
        <pc:picChg chg="add mod">
          <ac:chgData name="Alejandro R." userId="e623bc69e66f2b23" providerId="LiveId" clId="{9CBC76BA-F20D-47BA-ACC4-ED3A20650B32}" dt="2023-12-19T13:24:10.562" v="287" actId="1076"/>
          <ac:picMkLst>
            <pc:docMk/>
            <pc:sldMk cId="1939258314" sldId="305"/>
            <ac:picMk id="4" creationId="{4F09E032-D0CA-C050-ED55-92C5830D2839}"/>
          </ac:picMkLst>
        </pc:picChg>
        <pc:picChg chg="add del mod">
          <ac:chgData name="Alejandro R." userId="e623bc69e66f2b23" providerId="LiveId" clId="{9CBC76BA-F20D-47BA-ACC4-ED3A20650B32}" dt="2023-12-19T13:25:01.278" v="296" actId="478"/>
          <ac:picMkLst>
            <pc:docMk/>
            <pc:sldMk cId="1939258314" sldId="305"/>
            <ac:picMk id="6" creationId="{2596307D-0BC2-C6F4-35F2-358FAF3658FD}"/>
          </ac:picMkLst>
        </pc:picChg>
        <pc:picChg chg="add del">
          <ac:chgData name="Alejandro R." userId="e623bc69e66f2b23" providerId="LiveId" clId="{9CBC76BA-F20D-47BA-ACC4-ED3A20650B32}" dt="2023-12-19T13:23:28.982" v="281" actId="478"/>
          <ac:picMkLst>
            <pc:docMk/>
            <pc:sldMk cId="1939258314" sldId="305"/>
            <ac:picMk id="7" creationId="{8F161AA3-D918-C623-8E2C-8E55CD537539}"/>
          </ac:picMkLst>
        </pc:picChg>
        <pc:picChg chg="add mod">
          <ac:chgData name="Alejandro R." userId="e623bc69e66f2b23" providerId="LiveId" clId="{9CBC76BA-F20D-47BA-ACC4-ED3A20650B32}" dt="2023-12-19T13:31:01.796" v="303" actId="1076"/>
          <ac:picMkLst>
            <pc:docMk/>
            <pc:sldMk cId="1939258314" sldId="305"/>
            <ac:picMk id="8" creationId="{EE28A4A1-C295-114C-6A1E-B0E814376207}"/>
          </ac:picMkLst>
        </pc:picChg>
        <pc:picChg chg="del">
          <ac:chgData name="Alejandro R." userId="e623bc69e66f2b23" providerId="LiveId" clId="{9CBC76BA-F20D-47BA-ACC4-ED3A20650B32}" dt="2023-12-19T13:17:39.609" v="172" actId="478"/>
          <ac:picMkLst>
            <pc:docMk/>
            <pc:sldMk cId="1939258314" sldId="305"/>
            <ac:picMk id="66" creationId="{00000000-0000-0000-0000-000000000000}"/>
          </ac:picMkLst>
        </pc:picChg>
        <pc:picChg chg="add mod">
          <ac:chgData name="Alejandro R." userId="e623bc69e66f2b23" providerId="LiveId" clId="{9CBC76BA-F20D-47BA-ACC4-ED3A20650B32}" dt="2023-12-19T13:31:03.153" v="304" actId="1076"/>
          <ac:picMkLst>
            <pc:docMk/>
            <pc:sldMk cId="1939258314" sldId="305"/>
            <ac:picMk id="3080" creationId="{8220CACF-4237-6EA9-69A2-1B10A853EBA1}"/>
          </ac:picMkLst>
        </pc:picChg>
      </pc:sldChg>
      <pc:sldChg chg="addSp delSp modSp add mod">
        <pc:chgData name="Alejandro R." userId="e623bc69e66f2b23" providerId="LiveId" clId="{9CBC76BA-F20D-47BA-ACC4-ED3A20650B32}" dt="2023-12-19T13:16:31.019" v="153" actId="1076"/>
        <pc:sldMkLst>
          <pc:docMk/>
          <pc:sldMk cId="3294313933" sldId="306"/>
        </pc:sldMkLst>
        <pc:spChg chg="del">
          <ac:chgData name="Alejandro R." userId="e623bc69e66f2b23" providerId="LiveId" clId="{9CBC76BA-F20D-47BA-ACC4-ED3A20650B32}" dt="2023-12-19T13:13:21.645" v="68" actId="478"/>
          <ac:spMkLst>
            <pc:docMk/>
            <pc:sldMk cId="3294313933" sldId="306"/>
            <ac:spMk id="67" creationId="{00000000-0000-0000-0000-000000000000}"/>
          </ac:spMkLst>
        </pc:spChg>
        <pc:spChg chg="mod">
          <ac:chgData name="Alejandro R." userId="e623bc69e66f2b23" providerId="LiveId" clId="{9CBC76BA-F20D-47BA-ACC4-ED3A20650B32}" dt="2023-12-19T13:13:18.748" v="67" actId="20577"/>
          <ac:spMkLst>
            <pc:docMk/>
            <pc:sldMk cId="3294313933" sldId="306"/>
            <ac:spMk id="68" creationId="{00000000-0000-0000-0000-000000000000}"/>
          </ac:spMkLst>
        </pc:spChg>
        <pc:picChg chg="mod">
          <ac:chgData name="Alejandro R." userId="e623bc69e66f2b23" providerId="LiveId" clId="{9CBC76BA-F20D-47BA-ACC4-ED3A20650B32}" dt="2023-12-19T13:16:07.236" v="145" actId="14100"/>
          <ac:picMkLst>
            <pc:docMk/>
            <pc:sldMk cId="3294313933" sldId="306"/>
            <ac:picMk id="64" creationId="{00000000-0000-0000-0000-000000000000}"/>
          </ac:picMkLst>
        </pc:picChg>
        <pc:picChg chg="del mod">
          <ac:chgData name="Alejandro R." userId="e623bc69e66f2b23" providerId="LiveId" clId="{9CBC76BA-F20D-47BA-ACC4-ED3A20650B32}" dt="2023-12-19T13:15:21.915" v="140" actId="478"/>
          <ac:picMkLst>
            <pc:docMk/>
            <pc:sldMk cId="3294313933" sldId="306"/>
            <ac:picMk id="66" creationId="{00000000-0000-0000-0000-000000000000}"/>
          </ac:picMkLst>
        </pc:picChg>
        <pc:picChg chg="add mod">
          <ac:chgData name="Alejandro R." userId="e623bc69e66f2b23" providerId="LiveId" clId="{9CBC76BA-F20D-47BA-ACC4-ED3A20650B32}" dt="2023-12-19T13:13:59.232" v="135" actId="962"/>
          <ac:picMkLst>
            <pc:docMk/>
            <pc:sldMk cId="3294313933" sldId="306"/>
            <ac:picMk id="1026" creationId="{496E162D-7251-1F05-2254-CB35DA200E53}"/>
          </ac:picMkLst>
        </pc:picChg>
        <pc:picChg chg="add mod">
          <ac:chgData name="Alejandro R." userId="e623bc69e66f2b23" providerId="LiveId" clId="{9CBC76BA-F20D-47BA-ACC4-ED3A20650B32}" dt="2023-12-19T13:16:29.198" v="152" actId="1076"/>
          <ac:picMkLst>
            <pc:docMk/>
            <pc:sldMk cId="3294313933" sldId="306"/>
            <ac:picMk id="1028" creationId="{A08878E0-521F-C520-3766-25C0012BCF69}"/>
          </ac:picMkLst>
        </pc:picChg>
        <pc:picChg chg="add mod">
          <ac:chgData name="Alejandro R." userId="e623bc69e66f2b23" providerId="LiveId" clId="{9CBC76BA-F20D-47BA-ACC4-ED3A20650B32}" dt="2023-12-19T13:16:31.019" v="153" actId="1076"/>
          <ac:picMkLst>
            <pc:docMk/>
            <pc:sldMk cId="3294313933" sldId="306"/>
            <ac:picMk id="1030" creationId="{3DC7C0A4-7FAA-FCF5-B729-AD4D8F0B1A43}"/>
          </ac:picMkLst>
        </pc:picChg>
      </pc:sldChg>
      <pc:sldChg chg="add del">
        <pc:chgData name="Alejandro R." userId="e623bc69e66f2b23" providerId="LiveId" clId="{9CBC76BA-F20D-47BA-ACC4-ED3A20650B32}" dt="2023-12-19T14:46:02.557" v="620" actId="47"/>
        <pc:sldMkLst>
          <pc:docMk/>
          <pc:sldMk cId="2846854799" sldId="307"/>
        </pc:sldMkLst>
      </pc:sldChg>
      <pc:sldChg chg="addSp delSp modSp add mod">
        <pc:chgData name="Alejandro R." userId="e623bc69e66f2b23" providerId="LiveId" clId="{9CBC76BA-F20D-47BA-ACC4-ED3A20650B32}" dt="2023-12-19T13:47:50.435" v="424" actId="14100"/>
        <pc:sldMkLst>
          <pc:docMk/>
          <pc:sldMk cId="3658657032" sldId="308"/>
        </pc:sldMkLst>
        <pc:spChg chg="mod">
          <ac:chgData name="Alejandro R." userId="e623bc69e66f2b23" providerId="LiveId" clId="{9CBC76BA-F20D-47BA-ACC4-ED3A20650B32}" dt="2023-12-19T13:31:37.680" v="323" actId="20577"/>
          <ac:spMkLst>
            <pc:docMk/>
            <pc:sldMk cId="3658657032" sldId="308"/>
            <ac:spMk id="67" creationId="{00000000-0000-0000-0000-000000000000}"/>
          </ac:spMkLst>
        </pc:spChg>
        <pc:picChg chg="mod">
          <ac:chgData name="Alejandro R." userId="e623bc69e66f2b23" providerId="LiveId" clId="{9CBC76BA-F20D-47BA-ACC4-ED3A20650B32}" dt="2023-12-19T13:47:42.197" v="420" actId="14100"/>
          <ac:picMkLst>
            <pc:docMk/>
            <pc:sldMk cId="3658657032" sldId="308"/>
            <ac:picMk id="64" creationId="{00000000-0000-0000-0000-000000000000}"/>
          </ac:picMkLst>
        </pc:picChg>
        <pc:picChg chg="del">
          <ac:chgData name="Alejandro R." userId="e623bc69e66f2b23" providerId="LiveId" clId="{9CBC76BA-F20D-47BA-ACC4-ED3A20650B32}" dt="2023-12-19T13:31:39.904" v="324" actId="478"/>
          <ac:picMkLst>
            <pc:docMk/>
            <pc:sldMk cId="3658657032" sldId="308"/>
            <ac:picMk id="2050" creationId="{CF83203F-B6D8-6DFB-3ED2-AD1ED9CFB8D1}"/>
          </ac:picMkLst>
        </pc:picChg>
        <pc:picChg chg="add mod">
          <ac:chgData name="Alejandro R." userId="e623bc69e66f2b23" providerId="LiveId" clId="{9CBC76BA-F20D-47BA-ACC4-ED3A20650B32}" dt="2023-12-19T13:47:04.190" v="416" actId="14100"/>
          <ac:picMkLst>
            <pc:docMk/>
            <pc:sldMk cId="3658657032" sldId="308"/>
            <ac:picMk id="5122" creationId="{91549B10-3B2C-C09E-D161-3D818D06776A}"/>
          </ac:picMkLst>
        </pc:picChg>
        <pc:picChg chg="add mod">
          <ac:chgData name="Alejandro R." userId="e623bc69e66f2b23" providerId="LiveId" clId="{9CBC76BA-F20D-47BA-ACC4-ED3A20650B32}" dt="2023-12-19T13:34:28.855" v="332" actId="1076"/>
          <ac:picMkLst>
            <pc:docMk/>
            <pc:sldMk cId="3658657032" sldId="308"/>
            <ac:picMk id="5124" creationId="{28E013D7-6A6D-E6B9-9E06-7DE121594D47}"/>
          </ac:picMkLst>
        </pc:picChg>
        <pc:picChg chg="add mod">
          <ac:chgData name="Alejandro R." userId="e623bc69e66f2b23" providerId="LiveId" clId="{9CBC76BA-F20D-47BA-ACC4-ED3A20650B32}" dt="2023-12-19T13:47:47.712" v="423" actId="1076"/>
          <ac:picMkLst>
            <pc:docMk/>
            <pc:sldMk cId="3658657032" sldId="308"/>
            <ac:picMk id="5126" creationId="{EB66011E-7C1F-9EDB-4AC2-1D5257A1E83A}"/>
          </ac:picMkLst>
        </pc:picChg>
        <pc:picChg chg="add mod">
          <ac:chgData name="Alejandro R." userId="e623bc69e66f2b23" providerId="LiveId" clId="{9CBC76BA-F20D-47BA-ACC4-ED3A20650B32}" dt="2023-12-19T13:47:50.435" v="424" actId="14100"/>
          <ac:picMkLst>
            <pc:docMk/>
            <pc:sldMk cId="3658657032" sldId="308"/>
            <ac:picMk id="5128" creationId="{9CB31FBC-2D91-75D0-B471-DC3ECAA2BE97}"/>
          </ac:picMkLst>
        </pc:picChg>
      </pc:sldChg>
      <pc:sldChg chg="modSp add del mod">
        <pc:chgData name="Alejandro R." userId="e623bc69e66f2b23" providerId="LiveId" clId="{9CBC76BA-F20D-47BA-ACC4-ED3A20650B32}" dt="2023-12-20T13:55:18.165" v="626" actId="2696"/>
        <pc:sldMkLst>
          <pc:docMk/>
          <pc:sldMk cId="2264532474" sldId="309"/>
        </pc:sldMkLst>
        <pc:spChg chg="mod">
          <ac:chgData name="Alejandro R." userId="e623bc69e66f2b23" providerId="LiveId" clId="{9CBC76BA-F20D-47BA-ACC4-ED3A20650B32}" dt="2023-12-19T13:40:35.327" v="415"/>
          <ac:spMkLst>
            <pc:docMk/>
            <pc:sldMk cId="2264532474" sldId="309"/>
            <ac:spMk id="77" creationId="{00000000-0000-0000-0000-000000000000}"/>
          </ac:spMkLst>
        </pc:spChg>
        <pc:spChg chg="mod">
          <ac:chgData name="Alejandro R." userId="e623bc69e66f2b23" providerId="LiveId" clId="{9CBC76BA-F20D-47BA-ACC4-ED3A20650B32}" dt="2023-12-19T13:38:19.678" v="396" actId="14100"/>
          <ac:spMkLst>
            <pc:docMk/>
            <pc:sldMk cId="2264532474" sldId="309"/>
            <ac:spMk id="78" creationId="{00000000-0000-0000-0000-000000000000}"/>
          </ac:spMkLst>
        </pc:spChg>
      </pc:sldChg>
      <pc:sldChg chg="modSp add mod">
        <pc:chgData name="Alejandro R." userId="e623bc69e66f2b23" providerId="LiveId" clId="{9CBC76BA-F20D-47BA-ACC4-ED3A20650B32}" dt="2023-12-19T13:49:04.166" v="435"/>
        <pc:sldMkLst>
          <pc:docMk/>
          <pc:sldMk cId="2341163110" sldId="310"/>
        </pc:sldMkLst>
        <pc:spChg chg="mod">
          <ac:chgData name="Alejandro R." userId="e623bc69e66f2b23" providerId="LiveId" clId="{9CBC76BA-F20D-47BA-ACC4-ED3A20650B32}" dt="2023-12-19T13:49:04.166" v="435"/>
          <ac:spMkLst>
            <pc:docMk/>
            <pc:sldMk cId="2341163110" sldId="310"/>
            <ac:spMk id="77" creationId="{00000000-0000-0000-0000-000000000000}"/>
          </ac:spMkLst>
        </pc:spChg>
        <pc:spChg chg="mod">
          <ac:chgData name="Alejandro R." userId="e623bc69e66f2b23" providerId="LiveId" clId="{9CBC76BA-F20D-47BA-ACC4-ED3A20650B32}" dt="2023-12-19T13:48:37.315" v="428"/>
          <ac:spMkLst>
            <pc:docMk/>
            <pc:sldMk cId="2341163110" sldId="310"/>
            <ac:spMk id="78" creationId="{00000000-0000-0000-0000-000000000000}"/>
          </ac:spMkLst>
        </pc:spChg>
      </pc:sldChg>
      <pc:sldChg chg="modSp add mod">
        <pc:chgData name="Alejandro R." userId="e623bc69e66f2b23" providerId="LiveId" clId="{9CBC76BA-F20D-47BA-ACC4-ED3A20650B32}" dt="2023-12-19T13:49:47.337" v="443"/>
        <pc:sldMkLst>
          <pc:docMk/>
          <pc:sldMk cId="926200709" sldId="311"/>
        </pc:sldMkLst>
        <pc:spChg chg="mod">
          <ac:chgData name="Alejandro R." userId="e623bc69e66f2b23" providerId="LiveId" clId="{9CBC76BA-F20D-47BA-ACC4-ED3A20650B32}" dt="2023-12-19T13:49:47.337" v="443"/>
          <ac:spMkLst>
            <pc:docMk/>
            <pc:sldMk cId="926200709" sldId="311"/>
            <ac:spMk id="77" creationId="{00000000-0000-0000-0000-000000000000}"/>
          </ac:spMkLst>
        </pc:spChg>
        <pc:spChg chg="mod">
          <ac:chgData name="Alejandro R." userId="e623bc69e66f2b23" providerId="LiveId" clId="{9CBC76BA-F20D-47BA-ACC4-ED3A20650B32}" dt="2023-12-19T13:49:29.514" v="438"/>
          <ac:spMkLst>
            <pc:docMk/>
            <pc:sldMk cId="926200709" sldId="311"/>
            <ac:spMk id="78" creationId="{00000000-0000-0000-0000-000000000000}"/>
          </ac:spMkLst>
        </pc:spChg>
      </pc:sldChg>
      <pc:sldChg chg="addSp modSp add mod">
        <pc:chgData name="Alejandro R." userId="e623bc69e66f2b23" providerId="LiveId" clId="{9CBC76BA-F20D-47BA-ACC4-ED3A20650B32}" dt="2023-12-19T14:00:31.083" v="619" actId="14100"/>
        <pc:sldMkLst>
          <pc:docMk/>
          <pc:sldMk cId="3020323735" sldId="312"/>
        </pc:sldMkLst>
        <pc:spChg chg="add mod">
          <ac:chgData name="Alejandro R." userId="e623bc69e66f2b23" providerId="LiveId" clId="{9CBC76BA-F20D-47BA-ACC4-ED3A20650B32}" dt="2023-12-19T14:00:31.083" v="619" actId="14100"/>
          <ac:spMkLst>
            <pc:docMk/>
            <pc:sldMk cId="3020323735" sldId="312"/>
            <ac:spMk id="2" creationId="{F3936D18-D50D-FF6D-17C6-4091FED070E3}"/>
          </ac:spMkLst>
        </pc:spChg>
        <pc:spChg chg="mod">
          <ac:chgData name="Alejandro R." userId="e623bc69e66f2b23" providerId="LiveId" clId="{9CBC76BA-F20D-47BA-ACC4-ED3A20650B32}" dt="2023-12-19T14:00:04.803" v="584" actId="20577"/>
          <ac:spMkLst>
            <pc:docMk/>
            <pc:sldMk cId="3020323735" sldId="312"/>
            <ac:spMk id="77" creationId="{00000000-0000-0000-0000-000000000000}"/>
          </ac:spMkLst>
        </pc:spChg>
        <pc:spChg chg="mod">
          <ac:chgData name="Alejandro R." userId="e623bc69e66f2b23" providerId="LiveId" clId="{9CBC76BA-F20D-47BA-ACC4-ED3A20650B32}" dt="2023-12-19T13:55:19.552" v="547" actId="20577"/>
          <ac:spMkLst>
            <pc:docMk/>
            <pc:sldMk cId="3020323735" sldId="312"/>
            <ac:spMk id="78" creationId="{00000000-0000-0000-0000-000000000000}"/>
          </ac:spMkLst>
        </pc:spChg>
      </pc:sldChg>
      <pc:sldChg chg="modSp add mod">
        <pc:chgData name="Alejandro R." userId="e623bc69e66f2b23" providerId="LiveId" clId="{9CBC76BA-F20D-47BA-ACC4-ED3A20650B32}" dt="2023-12-19T13:52:04.866" v="532" actId="1076"/>
        <pc:sldMkLst>
          <pc:docMk/>
          <pc:sldMk cId="2179114236" sldId="313"/>
        </pc:sldMkLst>
        <pc:spChg chg="mod">
          <ac:chgData name="Alejandro R." userId="e623bc69e66f2b23" providerId="LiveId" clId="{9CBC76BA-F20D-47BA-ACC4-ED3A20650B32}" dt="2023-12-19T13:52:04.866" v="532" actId="1076"/>
          <ac:spMkLst>
            <pc:docMk/>
            <pc:sldMk cId="2179114236" sldId="313"/>
            <ac:spMk id="67" creationId="{00000000-0000-0000-0000-000000000000}"/>
          </ac:spMkLst>
        </pc:spChg>
        <pc:spChg chg="mod">
          <ac:chgData name="Alejandro R." userId="e623bc69e66f2b23" providerId="LiveId" clId="{9CBC76BA-F20D-47BA-ACC4-ED3A20650B32}" dt="2023-12-19T13:50:58.671" v="452"/>
          <ac:spMkLst>
            <pc:docMk/>
            <pc:sldMk cId="2179114236" sldId="313"/>
            <ac:spMk id="68" creationId="{00000000-0000-0000-0000-000000000000}"/>
          </ac:spMkLst>
        </pc:spChg>
        <pc:picChg chg="mod">
          <ac:chgData name="Alejandro R." userId="e623bc69e66f2b23" providerId="LiveId" clId="{9CBC76BA-F20D-47BA-ACC4-ED3A20650B32}" dt="2023-12-19T13:52:01.146" v="531" actId="1076"/>
          <ac:picMkLst>
            <pc:docMk/>
            <pc:sldMk cId="2179114236" sldId="313"/>
            <ac:picMk id="64" creationId="{00000000-0000-0000-0000-000000000000}"/>
          </ac:picMkLst>
        </pc:picChg>
      </pc:sldChg>
      <pc:sldMasterChg chg="delSldLayout">
        <pc:chgData name="Alejandro R." userId="e623bc69e66f2b23" providerId="LiveId" clId="{9CBC76BA-F20D-47BA-ACC4-ED3A20650B32}" dt="2023-12-19T13:11:53.064" v="35" actId="47"/>
        <pc:sldMasterMkLst>
          <pc:docMk/>
          <pc:sldMasterMk cId="0" sldId="2147483659"/>
        </pc:sldMasterMkLst>
        <pc:sldLayoutChg chg="del">
          <pc:chgData name="Alejandro R." userId="e623bc69e66f2b23" providerId="LiveId" clId="{9CBC76BA-F20D-47BA-ACC4-ED3A20650B32}" dt="2023-12-19T13:11:53.064" v="35" actId="47"/>
          <pc:sldLayoutMkLst>
            <pc:docMk/>
            <pc:sldMasterMk cId="0" sldId="2147483659"/>
            <pc:sldLayoutMk cId="0" sldId="2147483658"/>
          </pc:sldLayoutMkLst>
        </pc:sldLayoutChg>
        <pc:sldLayoutChg chg="del">
          <pc:chgData name="Alejandro R." userId="e623bc69e66f2b23" providerId="LiveId" clId="{9CBC76BA-F20D-47BA-ACC4-ED3A20650B32}" dt="2023-12-19T13:11:53.064" v="35" actId="47"/>
          <pc:sldLayoutMkLst>
            <pc:docMk/>
            <pc:sldMasterMk cId="0" sldId="2147483659"/>
            <pc:sldLayoutMk cId="2444007498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d7f7387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d7f7387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467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d7f7387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d7f7387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723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d7f7387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d7f7387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422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d7f7387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d7f7387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640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d7f73878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d7f73878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d7f7387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d7f7387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d7f7387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d7f7387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d7f7387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d7f7387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6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d7f7387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d7f7387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60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d7f7387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d7f7387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383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d7f7387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d7f7387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92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d7f7387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d7f7387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6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d7f7387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d7f7387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56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adafruit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cyberbotics.com/#webo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gram.ar/" TargetMode="External"/><Relationship Id="rId5" Type="http://schemas.openxmlformats.org/officeDocument/2006/relationships/hyperlink" Target="https://chat.openai.co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https://sensoricx.com/robotica/aprender-robotica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6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nrobotics.org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cyberbotics.com/#webo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code.irobot.com" TargetMode="External"/><Relationship Id="rId5" Type="http://schemas.openxmlformats.org/officeDocument/2006/relationships/hyperlink" Target="https://www.tinkercad.com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200" y="460040"/>
            <a:ext cx="3024399" cy="1854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435950"/>
            <a:ext cx="3733500" cy="3761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572000" y="2522076"/>
            <a:ext cx="4045013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 dirty="0">
                <a:solidFill>
                  <a:srgbClr val="EE1D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Sesión 2: Fundamentos de la Robótica</a:t>
            </a:r>
            <a:endParaRPr lang="es-CL" sz="2800" b="0" i="0" u="none" strike="noStrike" cap="none" dirty="0">
              <a:solidFill>
                <a:srgbClr val="EE1D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597152" y="3752109"/>
            <a:ext cx="701986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ES" sz="1800" b="0" i="0" u="none" strike="noStrike" cap="none" dirty="0">
                <a:solidFill>
                  <a:srgbClr val="03ADE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Alejandro Rebolledo</a:t>
            </a:r>
            <a:endParaRPr sz="3800" b="0" i="0" u="none" strike="noStrike" cap="none" dirty="0">
              <a:solidFill>
                <a:srgbClr val="03ADE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7076" y="4282102"/>
            <a:ext cx="1307525" cy="4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300" y="417375"/>
            <a:ext cx="4330689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5975" y="192325"/>
            <a:ext cx="917873" cy="56292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35480" y="2286597"/>
            <a:ext cx="5035245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r>
              <a:rPr lang="es-ES" sz="1800" i="0" strike="noStrike" cap="non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Un proyecto práctico para entender la robótica: construir una robo cucaracha utilizando motores, un porta pilas y fines de carrera.</a:t>
            </a:r>
            <a:endParaRPr lang="es-ES" sz="1800" i="0" strike="noStrike" cap="none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35480" y="670800"/>
            <a:ext cx="4477820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ES" sz="3100" b="0" i="0" u="none" strike="noStrike" cap="none" dirty="0">
                <a:solidFill>
                  <a:srgbClr val="EE1D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Taller: Construyendo una Robo Cucaracha</a:t>
            </a:r>
            <a:endParaRPr sz="3800" b="0" i="0" u="none" strike="noStrike" cap="none" dirty="0">
              <a:solidFill>
                <a:srgbClr val="EE1D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151" y="192325"/>
            <a:ext cx="1384125" cy="47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>
            <a:off x="7802400" y="194175"/>
            <a:ext cx="0" cy="450300"/>
          </a:xfrm>
          <a:prstGeom prst="straightConnector1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4116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300" y="417375"/>
            <a:ext cx="4330689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5975" y="192325"/>
            <a:ext cx="917873" cy="56292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41427" y="1700256"/>
            <a:ext cx="5035245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r>
              <a:rPr lang="es-ES" sz="1800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La robo cucaracha utiliza dos motores en paralelo, un porta pilas central y fines de carrera en los extremos para cambiar de dirección al encontrar obstáculos.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endParaRPr lang="es-ES" sz="1800" i="0" strike="noStrike" cap="none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35480" y="670800"/>
            <a:ext cx="4477820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ES" sz="3100" b="0" i="0" u="none" strike="noStrike" cap="none" dirty="0">
                <a:solidFill>
                  <a:srgbClr val="EE1D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Diseño de la Robo Cucaracha</a:t>
            </a:r>
            <a:endParaRPr lang="es-ES" sz="3800" b="0" i="0" u="none" strike="noStrike" cap="none" dirty="0">
              <a:solidFill>
                <a:srgbClr val="EE1D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151" y="192325"/>
            <a:ext cx="1384125" cy="47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>
            <a:off x="7802400" y="194175"/>
            <a:ext cx="0" cy="450300"/>
          </a:xfrm>
          <a:prstGeom prst="straightConnector1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2620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" y="-1"/>
            <a:ext cx="914401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7775" y="182500"/>
            <a:ext cx="891750" cy="54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446477" y="1456325"/>
            <a:ext cx="3413048" cy="34047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24999" y="1456325"/>
            <a:ext cx="4766328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ES" sz="18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Discusión sobre la aplicación de estos conceptos en robótica avanzada y exploración de ideas para mejorar el diseño del robot.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524999" y="619060"/>
            <a:ext cx="5633479" cy="66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ES" sz="3100" b="0" i="0" u="none" strike="noStrike" cap="none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Conclusión y Reflexión</a:t>
            </a: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3852" y="182502"/>
            <a:ext cx="1437425" cy="496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7802400" y="194175"/>
            <a:ext cx="0" cy="450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911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300" y="417375"/>
            <a:ext cx="4330689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5975" y="192325"/>
            <a:ext cx="917873" cy="56292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41427" y="1700256"/>
            <a:ext cx="5035245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r>
              <a:rPr lang="es-ES" sz="1800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https://chat.openai.com/</a:t>
            </a:r>
            <a:endParaRPr lang="es-ES" sz="1800" i="0" strike="noStrike" cap="none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r>
              <a:rPr lang="es-ES" sz="1800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https://program.ar/</a:t>
            </a:r>
            <a:endParaRPr lang="es-ES" sz="1800" i="0" strike="noStrike" cap="none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r>
              <a:rPr lang="es-ES" sz="1800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https://cyberbotics.com/#webots</a:t>
            </a:r>
            <a:endParaRPr lang="es-ES" sz="1800" i="0" strike="noStrike" cap="none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r>
              <a:rPr lang="es-ES" sz="1800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https://learn.adafruit.com/</a:t>
            </a:r>
            <a:endParaRPr lang="es-ES" sz="1800" i="0" strike="noStrike" cap="none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r>
              <a:rPr lang="es-ES" sz="1800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https://sensoricx.com/robotica/aprender-robotica/</a:t>
            </a:r>
            <a:endParaRPr lang="es-ES" sz="1800" i="0" strike="noStrike" cap="none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endParaRPr lang="es-ES" sz="1800" i="0" strike="noStrike" cap="none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35480" y="670800"/>
            <a:ext cx="4477820" cy="66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ES" sz="3100" b="0" i="0" u="none" strike="noStrike" cap="none" dirty="0">
                <a:solidFill>
                  <a:srgbClr val="EE1D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Extra: Recursos</a:t>
            </a:r>
            <a:endParaRPr lang="es-ES" sz="3800" b="0" i="0" u="none" strike="noStrike" cap="none" dirty="0">
              <a:solidFill>
                <a:srgbClr val="EE1D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22151" y="192325"/>
            <a:ext cx="1384125" cy="47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>
            <a:off x="7802400" y="194175"/>
            <a:ext cx="0" cy="450300"/>
          </a:xfrm>
          <a:prstGeom prst="straightConnector1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3936D18-D50D-FF6D-17C6-4091FED070E3}"/>
              </a:ext>
            </a:extLst>
          </p:cNvPr>
          <p:cNvSpPr txBox="1"/>
          <p:nvPr/>
        </p:nvSpPr>
        <p:spPr>
          <a:xfrm>
            <a:off x="335480" y="4293275"/>
            <a:ext cx="5035244" cy="66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ES" sz="3100" b="0" i="0" u="none" strike="noStrike" cap="none" dirty="0">
                <a:solidFill>
                  <a:srgbClr val="EE1D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Probar cosas nuevas!</a:t>
            </a:r>
            <a:endParaRPr lang="es-ES" sz="3800" b="0" i="0" u="none" strike="noStrike" cap="none" dirty="0">
              <a:solidFill>
                <a:srgbClr val="EE1D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02032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175" y="1601400"/>
            <a:ext cx="3164375" cy="194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5">
            <a:alphaModFix/>
          </a:blip>
          <a:srcRect l="2677" r="2029"/>
          <a:stretch/>
        </p:blipFill>
        <p:spPr>
          <a:xfrm>
            <a:off x="7318174" y="302102"/>
            <a:ext cx="1533676" cy="5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6">
            <a:alphaModFix/>
          </a:blip>
          <a:srcRect b="35612"/>
          <a:stretch/>
        </p:blipFill>
        <p:spPr>
          <a:xfrm>
            <a:off x="4308588" y="1601400"/>
            <a:ext cx="4923662" cy="354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300" y="417375"/>
            <a:ext cx="4330689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5975" y="192325"/>
            <a:ext cx="917873" cy="56292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51155" y="1416937"/>
            <a:ext cx="473725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r>
              <a:rPr lang="es-ES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La robótica combina ingeniería, ciencia y tecnología para crear máquinas capaces de realizar tareas de forma autónoma o </a:t>
            </a:r>
            <a:r>
              <a:rPr lang="es-ES" i="0" strike="noStrike" cap="none" dirty="0" err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semi-autónoma</a:t>
            </a:r>
            <a:r>
              <a:rPr lang="es-ES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78" name="Google Shape;78;p15"/>
          <p:cNvSpPr txBox="1"/>
          <p:nvPr/>
        </p:nvSpPr>
        <p:spPr>
          <a:xfrm>
            <a:off x="536500" y="755248"/>
            <a:ext cx="4276800" cy="66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3100" dirty="0">
                <a:solidFill>
                  <a:srgbClr val="EE1D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Presentación:</a:t>
            </a:r>
            <a:endParaRPr sz="3800" b="0" i="0" u="none" strike="noStrike" cap="none" dirty="0">
              <a:solidFill>
                <a:srgbClr val="EE1D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151" y="192325"/>
            <a:ext cx="1384125" cy="47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>
            <a:off x="7802400" y="194175"/>
            <a:ext cx="0" cy="450300"/>
          </a:xfrm>
          <a:prstGeom prst="straightConnector1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7775" y="182500"/>
            <a:ext cx="891750" cy="54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446477" y="1456325"/>
            <a:ext cx="3413048" cy="34047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80149" y="1757803"/>
            <a:ext cx="4766328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ES" sz="18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Los robots se componen de sensores, actuadores y controladores, cada uno desempeñando un papel crucial en su funcionamiento.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524999" y="619060"/>
            <a:ext cx="5633479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ES" sz="3100" b="0" i="0" u="none" strike="noStrike" cap="none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Componentes Básicos de un Robot</a:t>
            </a:r>
            <a:endParaRPr lang="es-CL" sz="38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3852" y="182502"/>
            <a:ext cx="1437425" cy="496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7802400" y="194175"/>
            <a:ext cx="0" cy="450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7775" y="182500"/>
            <a:ext cx="891750" cy="5412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80149" y="1757803"/>
            <a:ext cx="4766328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ES" sz="18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Sensores: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524999" y="619060"/>
            <a:ext cx="5633479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ES" sz="3100" b="0" i="0" u="none" strike="noStrike" cap="none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Componentes Básicos de un Robot</a:t>
            </a:r>
            <a:endParaRPr lang="es-CL" sz="38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852" y="182502"/>
            <a:ext cx="1437425" cy="496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7802400" y="194175"/>
            <a:ext cx="0" cy="450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83203F-B6D8-6DFB-3ED2-AD1ED9CFB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313" y="1757803"/>
            <a:ext cx="3903332" cy="310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72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7775" y="182500"/>
            <a:ext cx="891750" cy="5412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80148" y="1757803"/>
            <a:ext cx="6305868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ES" sz="18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Actuadores: Luces y sonido también lo son, pero…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524999" y="619060"/>
            <a:ext cx="5633479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ES" sz="3100" b="0" i="0" u="none" strike="noStrike" cap="none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Componentes Básicos de un Robot</a:t>
            </a:r>
            <a:endParaRPr lang="es-CL" sz="38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852" y="182502"/>
            <a:ext cx="1437425" cy="496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7802400" y="194175"/>
            <a:ext cx="0" cy="450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4F09E032-D0CA-C050-ED55-92C5830D2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376863"/>
            <a:ext cx="2640188" cy="26401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E28A4A1-C295-114C-6A1E-B0E814376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141" y="2357937"/>
            <a:ext cx="3379859" cy="2657896"/>
          </a:xfrm>
          <a:prstGeom prst="rect">
            <a:avLst/>
          </a:prstGeom>
        </p:spPr>
      </p:pic>
      <p:pic>
        <p:nvPicPr>
          <p:cNvPr id="3080" name="Picture 8" descr="1.3&quot; I2C OLED">
            <a:extLst>
              <a:ext uri="{FF2B5EF4-FFF2-40B4-BE49-F238E27FC236}">
                <a16:creationId xmlns:a16="http://schemas.microsoft.com/office/drawing/2014/main" id="{8220CACF-4237-6EA9-69A2-1B10A853E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17" y="2358068"/>
            <a:ext cx="2856295" cy="267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25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7775" y="182500"/>
            <a:ext cx="891750" cy="5412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80149" y="1757803"/>
            <a:ext cx="4766328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ES" sz="18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Microcontroladores: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524999" y="619060"/>
            <a:ext cx="5633479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ES" sz="3100" b="0" i="0" u="none" strike="noStrike" cap="none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Componentes Básicos de un Robot</a:t>
            </a:r>
            <a:endParaRPr lang="es-CL" sz="38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852" y="182502"/>
            <a:ext cx="1437425" cy="496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7802400" y="194175"/>
            <a:ext cx="0" cy="450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549B10-3B2C-C09E-D161-3D818D06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99" y="2357937"/>
            <a:ext cx="2010937" cy="135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ols | Espressif Systems">
            <a:extLst>
              <a:ext uri="{FF2B5EF4-FFF2-40B4-BE49-F238E27FC236}">
                <a16:creationId xmlns:a16="http://schemas.microsoft.com/office/drawing/2014/main" id="{28E013D7-6A6D-E6B9-9E06-7DE12159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05" y="1583306"/>
            <a:ext cx="3812096" cy="6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000073 Arduino | Mouser Chile">
            <a:extLst>
              <a:ext uri="{FF2B5EF4-FFF2-40B4-BE49-F238E27FC236}">
                <a16:creationId xmlns:a16="http://schemas.microsoft.com/office/drawing/2014/main" id="{EB66011E-7C1F-9EDB-4AC2-1D5257A1E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03" y="2392144"/>
            <a:ext cx="3260908" cy="244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icro:bit - MicroBit by BBC Australia">
            <a:extLst>
              <a:ext uri="{FF2B5EF4-FFF2-40B4-BE49-F238E27FC236}">
                <a16:creationId xmlns:a16="http://schemas.microsoft.com/office/drawing/2014/main" id="{9CB31FBC-2D91-75D0-B471-DC3ECAA2B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80" y="2392143"/>
            <a:ext cx="3026770" cy="244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5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7775" y="182500"/>
            <a:ext cx="891750" cy="5412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24999" y="619060"/>
            <a:ext cx="5633479" cy="66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ES" sz="3100" b="0" i="0" u="none" strike="noStrike" cap="none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Kits</a:t>
            </a:r>
            <a:endParaRPr lang="es-CL" sz="38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852" y="182502"/>
            <a:ext cx="1437425" cy="496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7802400" y="194175"/>
            <a:ext cx="0" cy="450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lego mindstor descontinuado&#10;">
            <a:extLst>
              <a:ext uri="{FF2B5EF4-FFF2-40B4-BE49-F238E27FC236}">
                <a16:creationId xmlns:a16="http://schemas.microsoft.com/office/drawing/2014/main" id="{496E162D-7251-1F05-2254-CB35DA200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25" y="1280749"/>
            <a:ext cx="2484501" cy="227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8878E0-521F-C520-3766-25C0012BC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058" y="1280747"/>
            <a:ext cx="2274699" cy="227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DC7C0A4-7FAA-FCF5-B729-AD4D8F0B1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06" y="1280747"/>
            <a:ext cx="3184579" cy="227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31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300" y="417375"/>
            <a:ext cx="4330689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5975" y="192325"/>
            <a:ext cx="917873" cy="56292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97267" y="1531232"/>
            <a:ext cx="5035245" cy="392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r>
              <a:rPr lang="es-ES" sz="1800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La programación de robots implica el uso de algoritmos, secuencias y comandos básicos para controlar su comportamiento.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Wingdings" panose="05000000000000000000" pitchFamily="2" charset="2"/>
              <a:buChar char="§"/>
            </a:pPr>
            <a:r>
              <a:rPr lang="es-ES" sz="1800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Scratch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Wingdings" panose="05000000000000000000" pitchFamily="2" charset="2"/>
              <a:buChar char="§"/>
            </a:pPr>
            <a:r>
              <a:rPr lang="es-ES" sz="1800" dirty="0" err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Tinkecad</a:t>
            </a:r>
            <a:endParaRPr lang="es-ES" sz="1800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Wingdings" panose="05000000000000000000" pitchFamily="2" charset="2"/>
              <a:buChar char="§"/>
            </a:pPr>
            <a:r>
              <a:rPr lang="es-ES" sz="1800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https://makecode.microbit.org/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Wingdings" panose="05000000000000000000" pitchFamily="2" charset="2"/>
              <a:buChar char="§"/>
            </a:pPr>
            <a:r>
              <a:rPr lang="es-ES" sz="1800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Arduino IDE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endParaRPr lang="es-ES" sz="1800" i="0" strike="noStrike" cap="none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97267" y="392489"/>
            <a:ext cx="4416033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ES" sz="3100" b="0" i="0" u="none" strike="noStrike" cap="none" dirty="0">
                <a:solidFill>
                  <a:srgbClr val="EE1D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Principios de Programación</a:t>
            </a:r>
            <a:endParaRPr sz="3800" b="0" i="0" u="none" strike="noStrike" cap="none" dirty="0">
              <a:solidFill>
                <a:srgbClr val="EE1D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151" y="192325"/>
            <a:ext cx="1384125" cy="47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>
            <a:off x="7802400" y="194175"/>
            <a:ext cx="0" cy="450300"/>
          </a:xfrm>
          <a:prstGeom prst="straightConnector1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4416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300" y="417375"/>
            <a:ext cx="4330689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5975" y="192325"/>
            <a:ext cx="917873" cy="56292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41427" y="1700256"/>
            <a:ext cx="5035245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s-ES" sz="1800" i="0" strike="noStrike" cap="none" dirty="0" err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Tinkercad</a:t>
            </a:r>
            <a:r>
              <a:rPr lang="es-ES" sz="1800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s-ES" sz="1800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code.irobot.com</a:t>
            </a:r>
            <a:r>
              <a:rPr lang="es-ES" sz="1800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s-ES" sz="1800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WEBOTS</a:t>
            </a:r>
            <a:r>
              <a:rPr lang="es-ES" sz="1800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s-ES" sz="1800" i="0" strike="noStrike" cap="none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https://www.openrobotics.org/.</a:t>
            </a:r>
            <a:endParaRPr lang="es-ES" sz="1800" i="0" strike="noStrike" cap="none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35480" y="670800"/>
            <a:ext cx="4477820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ES" sz="3100" b="0" i="0" u="none" strike="noStrike" cap="none" dirty="0">
                <a:solidFill>
                  <a:srgbClr val="EE1D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Software de Simulación</a:t>
            </a:r>
            <a:endParaRPr sz="3800" b="0" i="0" u="none" strike="noStrike" cap="none" dirty="0">
              <a:solidFill>
                <a:srgbClr val="EE1D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2151" y="192325"/>
            <a:ext cx="1384125" cy="47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>
            <a:off x="7802400" y="194175"/>
            <a:ext cx="0" cy="450300"/>
          </a:xfrm>
          <a:prstGeom prst="straightConnector1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45324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8245</TotalTime>
  <Words>276</Words>
  <Application>Microsoft Office PowerPoint</Application>
  <PresentationFormat>Presentación en pantalla (16:9)</PresentationFormat>
  <Paragraphs>37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Montserrat</vt:lpstr>
      <vt:lpstr>Montserrat Black</vt:lpstr>
      <vt:lpstr>Wingdings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</dc:creator>
  <cp:lastModifiedBy>Alejandro R.</cp:lastModifiedBy>
  <cp:revision>2</cp:revision>
  <dcterms:modified xsi:type="dcterms:W3CDTF">2023-12-20T13:55:35Z</dcterms:modified>
</cp:coreProperties>
</file>