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fd7f7387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fd7f7387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d7f73878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d7f7387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d7f73878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d7f7387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d7f73878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d7f73878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37000"/>
          </a:blip>
          <a:stretch>
            <a:fillRect/>
          </a:stretch>
        </p:blipFill>
        <p:spPr>
          <a:xfrm>
            <a:off x="0" y="0"/>
            <a:ext cx="9144003" cy="5143490"/>
          </a:xfrm>
          <a:prstGeom prst="rect">
            <a:avLst/>
          </a:prstGeom>
          <a:noFill/>
          <a:ln>
            <a:noFill/>
          </a:ln>
        </p:spPr>
      </p:pic>
      <p:pic>
        <p:nvPicPr>
          <p:cNvPr id="55" name="Google Shape;55;p13"/>
          <p:cNvPicPr preferRelativeResize="0"/>
          <p:nvPr/>
        </p:nvPicPr>
        <p:blipFill>
          <a:blip r:embed="rId4">
            <a:alphaModFix/>
          </a:blip>
          <a:stretch>
            <a:fillRect/>
          </a:stretch>
        </p:blipFill>
        <p:spPr>
          <a:xfrm>
            <a:off x="5520200" y="460040"/>
            <a:ext cx="3024399" cy="1854836"/>
          </a:xfrm>
          <a:prstGeom prst="rect">
            <a:avLst/>
          </a:prstGeom>
          <a:noFill/>
          <a:ln>
            <a:noFill/>
          </a:ln>
        </p:spPr>
      </p:pic>
      <p:pic>
        <p:nvPicPr>
          <p:cNvPr id="56" name="Google Shape;56;p13"/>
          <p:cNvPicPr preferRelativeResize="0"/>
          <p:nvPr/>
        </p:nvPicPr>
        <p:blipFill>
          <a:blip r:embed="rId5">
            <a:alphaModFix/>
          </a:blip>
          <a:stretch>
            <a:fillRect/>
          </a:stretch>
        </p:blipFill>
        <p:spPr>
          <a:xfrm>
            <a:off x="0" y="1435950"/>
            <a:ext cx="3733500" cy="3761501"/>
          </a:xfrm>
          <a:prstGeom prst="rect">
            <a:avLst/>
          </a:prstGeom>
          <a:noFill/>
          <a:ln>
            <a:noFill/>
          </a:ln>
        </p:spPr>
      </p:pic>
      <p:sp>
        <p:nvSpPr>
          <p:cNvPr id="57" name="Google Shape;57;p13"/>
          <p:cNvSpPr txBox="1"/>
          <p:nvPr/>
        </p:nvSpPr>
        <p:spPr>
          <a:xfrm>
            <a:off x="4988813" y="2522076"/>
            <a:ext cx="3628200" cy="615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s" sz="2800" b="0" i="0" u="none" strike="noStrike" cap="none">
                <a:solidFill>
                  <a:srgbClr val="EE1D24"/>
                </a:solidFill>
                <a:latin typeface="Montserrat Black"/>
                <a:ea typeface="Montserrat Black"/>
                <a:cs typeface="Montserrat Black"/>
                <a:sym typeface="Montserrat Black"/>
              </a:rPr>
              <a:t>TÍTULO</a:t>
            </a:r>
            <a:endParaRPr sz="2800" b="0" i="0" u="none" strike="noStrike" cap="none">
              <a:solidFill>
                <a:srgbClr val="EE1D24"/>
              </a:solidFill>
              <a:latin typeface="Montserrat Black"/>
              <a:ea typeface="Montserrat Black"/>
              <a:cs typeface="Montserrat Black"/>
              <a:sym typeface="Montserrat Black"/>
            </a:endParaRPr>
          </a:p>
        </p:txBody>
      </p:sp>
      <p:sp>
        <p:nvSpPr>
          <p:cNvPr id="58" name="Google Shape;58;p13"/>
          <p:cNvSpPr txBox="1"/>
          <p:nvPr/>
        </p:nvSpPr>
        <p:spPr>
          <a:xfrm>
            <a:off x="4732038" y="2863726"/>
            <a:ext cx="4276800" cy="661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100"/>
              <a:buFont typeface="Arial"/>
              <a:buNone/>
            </a:pPr>
            <a:r>
              <a:rPr lang="es" sz="3100" b="0" i="0" u="none" strike="noStrike" cap="none">
                <a:solidFill>
                  <a:srgbClr val="03ADEF"/>
                </a:solidFill>
                <a:latin typeface="Montserrat Black"/>
                <a:ea typeface="Montserrat Black"/>
                <a:cs typeface="Montserrat Black"/>
                <a:sym typeface="Montserrat Black"/>
              </a:rPr>
              <a:t>PRESENTACIÓN</a:t>
            </a:r>
            <a:endParaRPr sz="3800" b="0" i="0" u="none" strike="noStrike" cap="none">
              <a:solidFill>
                <a:srgbClr val="03ADEF"/>
              </a:solidFill>
              <a:latin typeface="Montserrat Black"/>
              <a:ea typeface="Montserrat Black"/>
              <a:cs typeface="Montserrat Black"/>
              <a:sym typeface="Montserrat Black"/>
            </a:endParaRPr>
          </a:p>
        </p:txBody>
      </p:sp>
      <p:pic>
        <p:nvPicPr>
          <p:cNvPr id="59" name="Google Shape;59;p13"/>
          <p:cNvPicPr preferRelativeResize="0"/>
          <p:nvPr/>
        </p:nvPicPr>
        <p:blipFill>
          <a:blip r:embed="rId6">
            <a:alphaModFix/>
          </a:blip>
          <a:stretch>
            <a:fillRect/>
          </a:stretch>
        </p:blipFill>
        <p:spPr>
          <a:xfrm>
            <a:off x="7237076" y="4282102"/>
            <a:ext cx="1307525" cy="45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0" y="0"/>
            <a:ext cx="9144018" cy="5143501"/>
          </a:xfrm>
          <a:prstGeom prst="rect">
            <a:avLst/>
          </a:prstGeom>
          <a:noFill/>
          <a:ln>
            <a:noFill/>
          </a:ln>
        </p:spPr>
      </p:pic>
      <p:pic>
        <p:nvPicPr>
          <p:cNvPr id="65" name="Google Shape;65;p14"/>
          <p:cNvPicPr preferRelativeResize="0"/>
          <p:nvPr/>
        </p:nvPicPr>
        <p:blipFill>
          <a:blip r:embed="rId4">
            <a:alphaModFix/>
          </a:blip>
          <a:stretch>
            <a:fillRect/>
          </a:stretch>
        </p:blipFill>
        <p:spPr>
          <a:xfrm>
            <a:off x="7967775" y="182500"/>
            <a:ext cx="891750" cy="541249"/>
          </a:xfrm>
          <a:prstGeom prst="rect">
            <a:avLst/>
          </a:prstGeom>
          <a:noFill/>
          <a:ln>
            <a:noFill/>
          </a:ln>
        </p:spPr>
      </p:pic>
      <p:pic>
        <p:nvPicPr>
          <p:cNvPr id="66" name="Google Shape;66;p14"/>
          <p:cNvPicPr preferRelativeResize="0"/>
          <p:nvPr/>
        </p:nvPicPr>
        <p:blipFill>
          <a:blip r:embed="rId5">
            <a:alphaModFix/>
          </a:blip>
          <a:stretch>
            <a:fillRect/>
          </a:stretch>
        </p:blipFill>
        <p:spPr>
          <a:xfrm flipH="1">
            <a:off x="5446477" y="1456325"/>
            <a:ext cx="3413048" cy="3404726"/>
          </a:xfrm>
          <a:prstGeom prst="rect">
            <a:avLst/>
          </a:prstGeom>
          <a:noFill/>
          <a:ln>
            <a:noFill/>
          </a:ln>
        </p:spPr>
      </p:pic>
      <p:sp>
        <p:nvSpPr>
          <p:cNvPr id="67" name="Google Shape;67;p14"/>
          <p:cNvSpPr txBox="1"/>
          <p:nvPr/>
        </p:nvSpPr>
        <p:spPr>
          <a:xfrm>
            <a:off x="525000" y="1915175"/>
            <a:ext cx="3556800" cy="180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 sz="1050" i="0" u="none" strike="noStrike" cap="none">
                <a:solidFill>
                  <a:schemeClr val="lt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000" i="0" u="none" strike="noStrike" cap="none">
              <a:solidFill>
                <a:schemeClr val="lt1"/>
              </a:solidFill>
              <a:latin typeface="Montserrat"/>
              <a:ea typeface="Montserrat"/>
              <a:cs typeface="Montserrat"/>
              <a:sym typeface="Montserrat"/>
            </a:endParaRPr>
          </a:p>
        </p:txBody>
      </p:sp>
      <p:sp>
        <p:nvSpPr>
          <p:cNvPr id="68" name="Google Shape;68;p14"/>
          <p:cNvSpPr txBox="1"/>
          <p:nvPr/>
        </p:nvSpPr>
        <p:spPr>
          <a:xfrm>
            <a:off x="524988" y="1356814"/>
            <a:ext cx="42768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 sz="3100" b="0" i="0" u="none" strike="noStrike" cap="none">
                <a:solidFill>
                  <a:schemeClr val="lt1"/>
                </a:solidFill>
                <a:latin typeface="Montserrat Black"/>
                <a:ea typeface="Montserrat Black"/>
                <a:cs typeface="Montserrat Black"/>
                <a:sym typeface="Montserrat Black"/>
              </a:rPr>
              <a:t>TÍTULO</a:t>
            </a:r>
            <a:endParaRPr sz="3800" b="0" i="0" u="none" strike="noStrike" cap="none">
              <a:solidFill>
                <a:schemeClr val="lt1"/>
              </a:solidFill>
              <a:latin typeface="Montserrat Black"/>
              <a:ea typeface="Montserrat Black"/>
              <a:cs typeface="Montserrat Black"/>
              <a:sym typeface="Montserrat Black"/>
            </a:endParaRPr>
          </a:p>
        </p:txBody>
      </p:sp>
      <p:pic>
        <p:nvPicPr>
          <p:cNvPr id="69" name="Google Shape;69;p14"/>
          <p:cNvPicPr preferRelativeResize="0"/>
          <p:nvPr/>
        </p:nvPicPr>
        <p:blipFill>
          <a:blip r:embed="rId6">
            <a:alphaModFix/>
          </a:blip>
          <a:stretch>
            <a:fillRect/>
          </a:stretch>
        </p:blipFill>
        <p:spPr>
          <a:xfrm>
            <a:off x="6323852" y="182502"/>
            <a:ext cx="1437425" cy="496926"/>
          </a:xfrm>
          <a:prstGeom prst="rect">
            <a:avLst/>
          </a:prstGeom>
          <a:noFill/>
          <a:ln>
            <a:noFill/>
          </a:ln>
        </p:spPr>
      </p:pic>
      <p:cxnSp>
        <p:nvCxnSpPr>
          <p:cNvPr id="70" name="Google Shape;70;p14"/>
          <p:cNvCxnSpPr/>
          <p:nvPr/>
        </p:nvCxnSpPr>
        <p:spPr>
          <a:xfrm>
            <a:off x="7802400" y="194175"/>
            <a:ext cx="0" cy="4503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813300" y="417375"/>
            <a:ext cx="4330689" cy="4838698"/>
          </a:xfrm>
          <a:prstGeom prst="rect">
            <a:avLst/>
          </a:prstGeom>
          <a:noFill/>
          <a:ln>
            <a:noFill/>
          </a:ln>
        </p:spPr>
      </p:pic>
      <p:pic>
        <p:nvPicPr>
          <p:cNvPr id="76" name="Google Shape;76;p15"/>
          <p:cNvPicPr preferRelativeResize="0"/>
          <p:nvPr/>
        </p:nvPicPr>
        <p:blipFill>
          <a:blip r:embed="rId4">
            <a:alphaModFix/>
          </a:blip>
          <a:stretch>
            <a:fillRect/>
          </a:stretch>
        </p:blipFill>
        <p:spPr>
          <a:xfrm>
            <a:off x="7925975" y="192325"/>
            <a:ext cx="917873" cy="562923"/>
          </a:xfrm>
          <a:prstGeom prst="rect">
            <a:avLst/>
          </a:prstGeom>
          <a:noFill/>
          <a:ln>
            <a:noFill/>
          </a:ln>
        </p:spPr>
      </p:pic>
      <p:sp>
        <p:nvSpPr>
          <p:cNvPr id="77" name="Google Shape;77;p15"/>
          <p:cNvSpPr txBox="1"/>
          <p:nvPr/>
        </p:nvSpPr>
        <p:spPr>
          <a:xfrm>
            <a:off x="493825" y="1861000"/>
            <a:ext cx="3556800" cy="180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 sz="1050" i="0" strike="noStrike" cap="none">
                <a:solidFill>
                  <a:srgbClr val="1C4587"/>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000" i="0" strike="noStrike" cap="none">
              <a:solidFill>
                <a:srgbClr val="1C4587"/>
              </a:solidFill>
              <a:latin typeface="Montserrat"/>
              <a:ea typeface="Montserrat"/>
              <a:cs typeface="Montserrat"/>
              <a:sym typeface="Montserrat"/>
            </a:endParaRPr>
          </a:p>
        </p:txBody>
      </p:sp>
      <p:sp>
        <p:nvSpPr>
          <p:cNvPr id="78" name="Google Shape;78;p15"/>
          <p:cNvSpPr txBox="1"/>
          <p:nvPr/>
        </p:nvSpPr>
        <p:spPr>
          <a:xfrm>
            <a:off x="493813" y="1317226"/>
            <a:ext cx="42768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 sz="3100" b="0" i="0" u="none" strike="noStrike" cap="none">
                <a:solidFill>
                  <a:srgbClr val="EE1D24"/>
                </a:solidFill>
                <a:latin typeface="Montserrat Black"/>
                <a:ea typeface="Montserrat Black"/>
                <a:cs typeface="Montserrat Black"/>
                <a:sym typeface="Montserrat Black"/>
              </a:rPr>
              <a:t>TÍTULO</a:t>
            </a:r>
            <a:endParaRPr sz="3800" b="0" i="0" u="none" strike="noStrike" cap="none">
              <a:solidFill>
                <a:srgbClr val="EE1D24"/>
              </a:solidFill>
              <a:latin typeface="Montserrat Black"/>
              <a:ea typeface="Montserrat Black"/>
              <a:cs typeface="Montserrat Black"/>
              <a:sym typeface="Montserrat Black"/>
            </a:endParaRPr>
          </a:p>
        </p:txBody>
      </p:sp>
      <p:pic>
        <p:nvPicPr>
          <p:cNvPr id="79" name="Google Shape;79;p15"/>
          <p:cNvPicPr preferRelativeResize="0"/>
          <p:nvPr/>
        </p:nvPicPr>
        <p:blipFill>
          <a:blip r:embed="rId5">
            <a:alphaModFix/>
          </a:blip>
          <a:stretch>
            <a:fillRect/>
          </a:stretch>
        </p:blipFill>
        <p:spPr>
          <a:xfrm>
            <a:off x="6322151" y="192325"/>
            <a:ext cx="1384125" cy="478475"/>
          </a:xfrm>
          <a:prstGeom prst="rect">
            <a:avLst/>
          </a:prstGeom>
          <a:noFill/>
          <a:ln>
            <a:noFill/>
          </a:ln>
        </p:spPr>
      </p:pic>
      <p:cxnSp>
        <p:nvCxnSpPr>
          <p:cNvPr id="80" name="Google Shape;80;p15"/>
          <p:cNvCxnSpPr/>
          <p:nvPr/>
        </p:nvCxnSpPr>
        <p:spPr>
          <a:xfrm>
            <a:off x="7802400" y="194175"/>
            <a:ext cx="0" cy="450300"/>
          </a:xfrm>
          <a:prstGeom prst="straightConnector1">
            <a:avLst/>
          </a:prstGeom>
          <a:noFill/>
          <a:ln w="9525" cap="flat" cmpd="sng">
            <a:solidFill>
              <a:srgbClr val="1C4587"/>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0" y="0"/>
            <a:ext cx="9144018" cy="5143501"/>
          </a:xfrm>
          <a:prstGeom prst="rect">
            <a:avLst/>
          </a:prstGeom>
          <a:noFill/>
          <a:ln>
            <a:noFill/>
          </a:ln>
        </p:spPr>
      </p:pic>
      <p:sp>
        <p:nvSpPr>
          <p:cNvPr id="86" name="Google Shape;86;p16"/>
          <p:cNvSpPr txBox="1"/>
          <p:nvPr/>
        </p:nvSpPr>
        <p:spPr>
          <a:xfrm>
            <a:off x="4984675" y="2243500"/>
            <a:ext cx="3556800" cy="18009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s" sz="1050" i="0" u="none" strike="noStrike" cap="none">
                <a:solidFill>
                  <a:schemeClr val="lt1"/>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000" i="0" u="none" strike="noStrike" cap="none">
              <a:solidFill>
                <a:schemeClr val="lt1"/>
              </a:solidFill>
              <a:latin typeface="Montserrat"/>
              <a:ea typeface="Montserrat"/>
              <a:cs typeface="Montserrat"/>
              <a:sym typeface="Montserrat"/>
            </a:endParaRPr>
          </a:p>
        </p:txBody>
      </p:sp>
      <p:sp>
        <p:nvSpPr>
          <p:cNvPr id="87" name="Google Shape;87;p16"/>
          <p:cNvSpPr txBox="1"/>
          <p:nvPr/>
        </p:nvSpPr>
        <p:spPr>
          <a:xfrm>
            <a:off x="4220538" y="1698776"/>
            <a:ext cx="4276800" cy="6618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3100"/>
              <a:buFont typeface="Arial"/>
              <a:buNone/>
            </a:pPr>
            <a:r>
              <a:rPr lang="es" sz="3100" b="0" i="0" u="none" strike="noStrike" cap="none">
                <a:solidFill>
                  <a:schemeClr val="lt1"/>
                </a:solidFill>
                <a:latin typeface="Montserrat Black"/>
                <a:ea typeface="Montserrat Black"/>
                <a:cs typeface="Montserrat Black"/>
                <a:sym typeface="Montserrat Black"/>
              </a:rPr>
              <a:t>TÍTULO</a:t>
            </a:r>
            <a:endParaRPr sz="3800" b="0" i="0" u="none" strike="noStrike" cap="none">
              <a:solidFill>
                <a:schemeClr val="lt1"/>
              </a:solidFill>
              <a:latin typeface="Montserrat Black"/>
              <a:ea typeface="Montserrat Black"/>
              <a:cs typeface="Montserrat Black"/>
              <a:sym typeface="Montserrat Black"/>
            </a:endParaRPr>
          </a:p>
        </p:txBody>
      </p:sp>
      <p:pic>
        <p:nvPicPr>
          <p:cNvPr id="88" name="Google Shape;88;p16"/>
          <p:cNvPicPr preferRelativeResize="0"/>
          <p:nvPr/>
        </p:nvPicPr>
        <p:blipFill>
          <a:blip r:embed="rId4">
            <a:alphaModFix/>
          </a:blip>
          <a:stretch>
            <a:fillRect/>
          </a:stretch>
        </p:blipFill>
        <p:spPr>
          <a:xfrm>
            <a:off x="0" y="2360576"/>
            <a:ext cx="2787000" cy="2782923"/>
          </a:xfrm>
          <a:prstGeom prst="rect">
            <a:avLst/>
          </a:prstGeom>
          <a:noFill/>
          <a:ln>
            <a:noFill/>
          </a:ln>
        </p:spPr>
      </p:pic>
      <p:pic>
        <p:nvPicPr>
          <p:cNvPr id="89" name="Google Shape;89;p16"/>
          <p:cNvPicPr preferRelativeResize="0"/>
          <p:nvPr/>
        </p:nvPicPr>
        <p:blipFill>
          <a:blip r:embed="rId5">
            <a:alphaModFix/>
          </a:blip>
          <a:stretch>
            <a:fillRect/>
          </a:stretch>
        </p:blipFill>
        <p:spPr>
          <a:xfrm>
            <a:off x="7967775" y="182500"/>
            <a:ext cx="891750" cy="541249"/>
          </a:xfrm>
          <a:prstGeom prst="rect">
            <a:avLst/>
          </a:prstGeom>
          <a:noFill/>
          <a:ln>
            <a:noFill/>
          </a:ln>
        </p:spPr>
      </p:pic>
      <p:pic>
        <p:nvPicPr>
          <p:cNvPr id="90" name="Google Shape;90;p16"/>
          <p:cNvPicPr preferRelativeResize="0"/>
          <p:nvPr/>
        </p:nvPicPr>
        <p:blipFill>
          <a:blip r:embed="rId6">
            <a:alphaModFix/>
          </a:blip>
          <a:stretch>
            <a:fillRect/>
          </a:stretch>
        </p:blipFill>
        <p:spPr>
          <a:xfrm>
            <a:off x="6323852" y="182502"/>
            <a:ext cx="1437425" cy="496926"/>
          </a:xfrm>
          <a:prstGeom prst="rect">
            <a:avLst/>
          </a:prstGeom>
          <a:noFill/>
          <a:ln>
            <a:noFill/>
          </a:ln>
        </p:spPr>
      </p:pic>
      <p:cxnSp>
        <p:nvCxnSpPr>
          <p:cNvPr id="91" name="Google Shape;91;p16"/>
          <p:cNvCxnSpPr/>
          <p:nvPr/>
        </p:nvCxnSpPr>
        <p:spPr>
          <a:xfrm>
            <a:off x="7802400" y="194175"/>
            <a:ext cx="0" cy="4503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7"/>
          <p:cNvPicPr preferRelativeResize="0"/>
          <p:nvPr/>
        </p:nvPicPr>
        <p:blipFill>
          <a:blip r:embed="rId3">
            <a:alphaModFix amt="31000"/>
          </a:blip>
          <a:stretch>
            <a:fillRect/>
          </a:stretch>
        </p:blipFill>
        <p:spPr>
          <a:xfrm>
            <a:off x="0" y="0"/>
            <a:ext cx="9144003" cy="5143490"/>
          </a:xfrm>
          <a:prstGeom prst="rect">
            <a:avLst/>
          </a:prstGeom>
          <a:noFill/>
          <a:ln>
            <a:noFill/>
          </a:ln>
        </p:spPr>
      </p:pic>
      <p:pic>
        <p:nvPicPr>
          <p:cNvPr id="97" name="Google Shape;97;p17"/>
          <p:cNvPicPr preferRelativeResize="0"/>
          <p:nvPr/>
        </p:nvPicPr>
        <p:blipFill>
          <a:blip r:embed="rId4">
            <a:alphaModFix/>
          </a:blip>
          <a:stretch>
            <a:fillRect/>
          </a:stretch>
        </p:blipFill>
        <p:spPr>
          <a:xfrm>
            <a:off x="931175" y="1601400"/>
            <a:ext cx="3164375" cy="1940699"/>
          </a:xfrm>
          <a:prstGeom prst="rect">
            <a:avLst/>
          </a:prstGeom>
          <a:noFill/>
          <a:ln>
            <a:noFill/>
          </a:ln>
        </p:spPr>
      </p:pic>
      <p:pic>
        <p:nvPicPr>
          <p:cNvPr id="98" name="Google Shape;98;p17"/>
          <p:cNvPicPr preferRelativeResize="0"/>
          <p:nvPr/>
        </p:nvPicPr>
        <p:blipFill rotWithShape="1">
          <a:blip r:embed="rId5">
            <a:alphaModFix/>
          </a:blip>
          <a:srcRect l="2677" r="2029"/>
          <a:stretch/>
        </p:blipFill>
        <p:spPr>
          <a:xfrm>
            <a:off x="7318174" y="302102"/>
            <a:ext cx="1533676" cy="556350"/>
          </a:xfrm>
          <a:prstGeom prst="rect">
            <a:avLst/>
          </a:prstGeom>
          <a:noFill/>
          <a:ln>
            <a:noFill/>
          </a:ln>
        </p:spPr>
      </p:pic>
      <p:pic>
        <p:nvPicPr>
          <p:cNvPr id="99" name="Google Shape;99;p17"/>
          <p:cNvPicPr preferRelativeResize="0"/>
          <p:nvPr/>
        </p:nvPicPr>
        <p:blipFill rotWithShape="1">
          <a:blip r:embed="rId6">
            <a:alphaModFix/>
          </a:blip>
          <a:srcRect b="35612"/>
          <a:stretch/>
        </p:blipFill>
        <p:spPr>
          <a:xfrm>
            <a:off x="4308588" y="1601400"/>
            <a:ext cx="4923662" cy="35420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Presentación en pantalla (16:9)</PresentationFormat>
  <Paragraphs>8</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Montserrat</vt:lpstr>
      <vt:lpstr>Montserrat Black</vt:lpstr>
      <vt:lpstr>Simple Light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Alejandro R.</cp:lastModifiedBy>
  <cp:revision>1</cp:revision>
  <dcterms:modified xsi:type="dcterms:W3CDTF">2023-12-20T20:52:24Z</dcterms:modified>
</cp:coreProperties>
</file>