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c3a34bc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10c3a34bc1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4635f3e3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114635f3e32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4635f3e3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114635f3e32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5478b914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115478b914a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google.it/url?sa=i&amp;rct=j&amp;q=&amp;esrc=s&amp;source=images&amp;cd=&amp;ved=0ahUKEwjkgqfj17PRAhUDWRQKHWoNBLQQjRwIBw&amp;url=http://aba.mit.edu/&amp;bvm=bv.142059868,d.ZGg&amp;psig=AFQjCNFABgMHFDdXeidp92obAOOOw7DF1g&amp;ust=1484003979123911" TargetMode="External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8" y="3270628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5" name="Google Shape;15;p2"/>
          <p:cNvSpPr txBox="1"/>
          <p:nvPr>
            <p:ph idx="2" type="body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311700" y="202019"/>
            <a:ext cx="8520600" cy="8399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311700" y="1299411"/>
            <a:ext cx="8520600" cy="3269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200"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2000"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800"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14288"/>
            <a:ext cx="2895600" cy="246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429000" y="14288"/>
            <a:ext cx="4114800" cy="246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0" y="-603"/>
            <a:ext cx="9144000" cy="1153079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anchorCtr="0" anchor="ctr" bIns="91425" lIns="540000" spcFirstLastPara="1" rIns="360000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301857"/>
            <a:ext cx="8520600" cy="32670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0" name="Google Shape;20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249429"/>
            <a:ext cx="3999900" cy="33194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oto Sans Symbols"/>
              <a:buChar char="❑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249429"/>
            <a:ext cx="3999900" cy="33194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33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0" y="-603"/>
            <a:ext cx="9144000" cy="1153079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anchorCtr="0" anchor="ctr" bIns="91425" lIns="540000" spcFirstLastPara="1" rIns="360000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3" type="body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0" y="-603"/>
            <a:ext cx="9144000" cy="1153079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anchorCtr="0" anchor="ctr" bIns="91425" lIns="540000" spcFirstLastPara="1" rIns="360000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7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2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8"/>
          <p:cNvSpPr/>
          <p:nvPr/>
        </p:nvSpPr>
        <p:spPr>
          <a:xfrm>
            <a:off x="0" y="4665829"/>
            <a:ext cx="9159115" cy="4823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6342" y="4666625"/>
            <a:ext cx="1350057" cy="346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810543" y="46999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8"/>
          <p:cNvSpPr txBox="1"/>
          <p:nvPr>
            <p:ph idx="3" type="body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02019"/>
            <a:ext cx="8520600" cy="8399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99411"/>
            <a:ext cx="8520600" cy="32694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9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type="ctrTitle"/>
          </p:nvPr>
        </p:nvSpPr>
        <p:spPr>
          <a:xfrm>
            <a:off x="318287" y="257773"/>
            <a:ext cx="5299681" cy="18341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/>
              <a:t>AUTENTICAZIONE</a:t>
            </a:r>
            <a:br>
              <a:rPr b="1" lang="en-US"/>
            </a:br>
            <a:r>
              <a:rPr b="1" lang="en-US"/>
              <a:t>CON FIREBASE</a:t>
            </a:r>
            <a:endParaRPr b="1"/>
          </a:p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311708" y="3051228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Alessandro Roncadin</a:t>
            </a:r>
            <a:endParaRPr/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classe 5BIA</a:t>
            </a:r>
            <a:endParaRPr/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a.s. 2021-2022</a:t>
            </a:r>
            <a:endParaRPr/>
          </a:p>
        </p:txBody>
      </p:sp>
      <p:sp>
        <p:nvSpPr>
          <p:cNvPr id="80" name="Google Shape;80;p13"/>
          <p:cNvSpPr txBox="1"/>
          <p:nvPr>
            <p:ph idx="2" type="body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Autenticazione con Firebase</a:t>
            </a:r>
            <a:endParaRPr sz="1900"/>
          </a:p>
        </p:txBody>
      </p:sp>
      <p:pic>
        <p:nvPicPr>
          <p:cNvPr descr="download.png" id="81" name="Google Shape;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92" y="4683280"/>
            <a:ext cx="816958" cy="460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wnload.png" id="82" name="Google Shape;8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4409" y="586844"/>
            <a:ext cx="3127190" cy="176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0" y="-600"/>
            <a:ext cx="9144000" cy="8748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anchorCtr="0" anchor="ctr" bIns="91425" lIns="540000" spcFirstLastPara="1" rIns="3600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SIGN IN WITH</a:t>
            </a:r>
            <a:r>
              <a:rPr lang="en-US"/>
              <a:t> GOOGLE</a:t>
            </a:r>
            <a:endParaRPr/>
          </a:p>
        </p:txBody>
      </p:sp>
      <p:pic>
        <p:nvPicPr>
          <p:cNvPr descr="download.png" id="159" name="Google Shape;1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92" y="4683280"/>
            <a:ext cx="816958" cy="46022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92375" y="989850"/>
            <a:ext cx="88578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Future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?&gt; </a:t>
            </a:r>
            <a:r>
              <a:rPr b="1"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signInWithGoogle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0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Autenticazione con Google e recupero dei dati</a:t>
            </a:r>
            <a:endParaRPr b="1" sz="10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b="1"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googleUser = </a:t>
            </a:r>
            <a:r>
              <a:rPr b="1"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GoogleSignIn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signIn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b="1"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googleAuth = </a:t>
            </a:r>
            <a:r>
              <a:rPr b="1"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googleSignInAccount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authentication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Creazione di un oggetto con le credenziali per Firebase</a:t>
            </a:r>
            <a:endParaRPr b="1" sz="10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b="1"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googleCredential = </a:t>
            </a:r>
            <a:r>
              <a:rPr b="1"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GoogleAuthProvider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credential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accessToken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googleSignInAuthentication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accessToken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idToken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googleSignInAuthentication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idToken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Sign in</a:t>
            </a:r>
            <a:endParaRPr b="1" sz="10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b="1"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credentials = </a:t>
            </a:r>
            <a:r>
              <a:rPr b="1"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 </a:t>
            </a:r>
            <a:r>
              <a:rPr b="1"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auth.</a:t>
            </a:r>
            <a:r>
              <a:rPr b="1"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signInWithCredential</a:t>
            </a:r>
            <a:r>
              <a:rPr b="1"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(googleCredential);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2"/>
          <p:cNvSpPr txBox="1"/>
          <p:nvPr>
            <p:ph idx="2" type="body"/>
          </p:nvPr>
        </p:nvSpPr>
        <p:spPr>
          <a:xfrm>
            <a:off x="1669312" y="4688958"/>
            <a:ext cx="4455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Autenticazione con Firebase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0" y="-600"/>
            <a:ext cx="9144000" cy="8748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anchorCtr="0" anchor="ctr" bIns="91425" lIns="540000" spcFirstLastPara="1" rIns="3600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LOGOUT</a:t>
            </a:r>
            <a:endParaRPr/>
          </a:p>
        </p:txBody>
      </p:sp>
      <p:pic>
        <p:nvPicPr>
          <p:cNvPr descr="download.png" id="167" name="Google Shape;16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92" y="4683280"/>
            <a:ext cx="816958" cy="46022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92375" y="989850"/>
            <a:ext cx="88578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Future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logout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await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FirebaseAuth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instance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signOut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GoogleSignIn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signOut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Navigator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pushReplacement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MaterialPageRoute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(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b="1"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LoginPage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FirebaseAuthException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b="1" lang="en-US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//mostra un AlertDialog in caso di errore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3"/>
          <p:cNvSpPr txBox="1"/>
          <p:nvPr>
            <p:ph idx="2" type="body"/>
          </p:nvPr>
        </p:nvSpPr>
        <p:spPr>
          <a:xfrm>
            <a:off x="1669312" y="4688958"/>
            <a:ext cx="4455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Autenticazione con Firebase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0" y="0"/>
            <a:ext cx="9144000" cy="8298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anchorCtr="0" anchor="ctr" bIns="91425" lIns="540000" spcFirstLastPara="1" rIns="3600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AUTENTICAZIONE</a:t>
            </a:r>
            <a:endParaRPr/>
          </a:p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311700" y="1123032"/>
            <a:ext cx="85206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100"/>
              <a:t>Indispensabile per garantire la sicurezza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100"/>
              <a:t>L'utente accede ad un'area riservata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Impedisce ad altri di accedere alle tue informazioni</a:t>
            </a:r>
            <a:endParaRPr sz="2100"/>
          </a:p>
        </p:txBody>
      </p:sp>
      <p:sp>
        <p:nvSpPr>
          <p:cNvPr id="89" name="Google Shape;89;p14"/>
          <p:cNvSpPr txBox="1"/>
          <p:nvPr>
            <p:ph idx="2" type="body"/>
          </p:nvPr>
        </p:nvSpPr>
        <p:spPr>
          <a:xfrm>
            <a:off x="1669312" y="4688958"/>
            <a:ext cx="4455041" cy="4475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Autenticazione con Firebase</a:t>
            </a:r>
            <a:endParaRPr sz="1800"/>
          </a:p>
        </p:txBody>
      </p:sp>
      <p:pic>
        <p:nvPicPr>
          <p:cNvPr descr="download.png"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92" y="4683280"/>
            <a:ext cx="816958" cy="46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4">
            <a:alphaModFix/>
          </a:blip>
          <a:srcRect b="6941" l="10747" r="12211" t="4968"/>
          <a:stretch/>
        </p:blipFill>
        <p:spPr>
          <a:xfrm>
            <a:off x="1791100" y="2503875"/>
            <a:ext cx="1466054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3175" y="2503875"/>
            <a:ext cx="1869524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1613" y="2773750"/>
            <a:ext cx="1529800" cy="11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0" y="-601"/>
            <a:ext cx="9144000" cy="8124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anchorCtr="0" anchor="ctr" bIns="91425" lIns="540000" spcFirstLastPara="1" rIns="3600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FIREBASE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037907"/>
            <a:ext cx="85206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Nato nel 2011, acquistato da Google nel 2014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Servizio online che salva dati elaborati da app web/mobile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Analisi dei dati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Semplice da implementare nei progetti</a:t>
            </a:r>
            <a:endParaRPr sz="20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pic>
        <p:nvPicPr>
          <p:cNvPr descr="download.png"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92" y="4683280"/>
            <a:ext cx="816958" cy="46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8675" y="2091350"/>
            <a:ext cx="2213550" cy="221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idx="2" type="body"/>
          </p:nvPr>
        </p:nvSpPr>
        <p:spPr>
          <a:xfrm>
            <a:off x="1669312" y="4688958"/>
            <a:ext cx="4455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Autenticazione con Firebase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0" y="-601"/>
            <a:ext cx="9144000" cy="8124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anchorCtr="0" anchor="ctr" bIns="91425" lIns="540000" spcFirstLastPara="1" rIns="3600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REALTIME DATABASE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037907"/>
            <a:ext cx="85206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Database </a:t>
            </a:r>
            <a:r>
              <a:rPr b="1" lang="en-US" sz="2000"/>
              <a:t>NoSQL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Ospitato sul cloud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Dati archiviati come un </a:t>
            </a:r>
            <a:r>
              <a:rPr b="1" lang="en-US" sz="2000"/>
              <a:t>JSON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Dati sincronizzati in real time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Sicurezza</a:t>
            </a:r>
            <a:endParaRPr sz="20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pic>
        <p:nvPicPr>
          <p:cNvPr descr="download.png"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92" y="4683280"/>
            <a:ext cx="816958" cy="46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550" y="1500261"/>
            <a:ext cx="3809750" cy="214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1669312" y="4688958"/>
            <a:ext cx="4455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Autenticazione con Firebase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0" y="-601"/>
            <a:ext cx="9144000" cy="8391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anchorCtr="0" anchor="ctr" bIns="91425" lIns="540000" spcFirstLastPara="1" rIns="3600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REALTIME DATABASE</a:t>
            </a:r>
            <a:endParaRPr/>
          </a:p>
        </p:txBody>
      </p:sp>
      <p:pic>
        <p:nvPicPr>
          <p:cNvPr descr="download.png" id="117" name="Google Shape;1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92" y="4683280"/>
            <a:ext cx="816958" cy="46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00" y="998625"/>
            <a:ext cx="6494100" cy="307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>
            <p:ph idx="2" type="body"/>
          </p:nvPr>
        </p:nvSpPr>
        <p:spPr>
          <a:xfrm>
            <a:off x="1669312" y="4688958"/>
            <a:ext cx="4455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Autenticazione con Firebase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0" y="-600"/>
            <a:ext cx="9144000" cy="7320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anchorCtr="0" anchor="ctr" bIns="91425" lIns="540000" spcFirstLastPara="1" rIns="3600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SCREENS</a:t>
            </a:r>
            <a:endParaRPr/>
          </a:p>
        </p:txBody>
      </p:sp>
      <p:pic>
        <p:nvPicPr>
          <p:cNvPr descr="download.png" id="125" name="Google Shape;1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92" y="4683280"/>
            <a:ext cx="816958" cy="460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075" y="847500"/>
            <a:ext cx="2489349" cy="381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>
            <p:ph idx="2" type="body"/>
          </p:nvPr>
        </p:nvSpPr>
        <p:spPr>
          <a:xfrm>
            <a:off x="1669312" y="4688958"/>
            <a:ext cx="4455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Autenticazione con Firebase</a:t>
            </a:r>
            <a:endParaRPr sz="1800"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7150" y="775800"/>
            <a:ext cx="2442510" cy="386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42925" y="847500"/>
            <a:ext cx="2358999" cy="381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0" y="-600"/>
            <a:ext cx="9144000" cy="7767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anchorCtr="0" anchor="ctr" bIns="91425" lIns="540000" spcFirstLastPara="1" rIns="3600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LOGIN</a:t>
            </a:r>
            <a:endParaRPr/>
          </a:p>
        </p:txBody>
      </p:sp>
      <p:pic>
        <p:nvPicPr>
          <p:cNvPr descr="download.png"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92" y="4683280"/>
            <a:ext cx="816958" cy="46022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249775" y="1061575"/>
            <a:ext cx="8760300" cy="3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Future</a:t>
            </a:r>
            <a:r>
              <a:rPr b="1"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?&gt; </a:t>
            </a:r>
            <a:r>
              <a:rPr b="1" lang="en-US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loginUsingEmailPassword</a:t>
            </a:r>
            <a:r>
              <a:rPr b="1"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b="1"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b="1"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}) </a:t>
            </a:r>
            <a:r>
              <a:rPr b="1" lang="en-US" sz="10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async </a:t>
            </a:r>
            <a:r>
              <a:rPr b="1"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User?</a:t>
            </a:r>
            <a:r>
              <a:rPr b="1" lang="en-US" sz="105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-US" sz="1050">
                <a:solidFill>
                  <a:srgbClr val="D8D8D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FirebaseAuth firebaseAuth = FirebaseAuth.instance;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UserCredential</a:t>
            </a:r>
            <a:r>
              <a:rPr b="1"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userCredential</a:t>
            </a:r>
            <a:r>
              <a:rPr b="1"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0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firebaseAuth</a:t>
            </a:r>
            <a:r>
              <a:rPr b="1"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signInWithEmailAndPassword</a:t>
            </a:r>
            <a:r>
              <a:rPr b="1"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userCredential</a:t>
            </a:r>
            <a:r>
              <a:rPr b="1"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FirebaseAuthException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b="1" lang="en-US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//mostra un AlertDialog in caso di errore</a:t>
            </a:r>
            <a:endParaRPr b="1" sz="10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19"/>
          <p:cNvSpPr txBox="1"/>
          <p:nvPr>
            <p:ph idx="2" type="body"/>
          </p:nvPr>
        </p:nvSpPr>
        <p:spPr>
          <a:xfrm>
            <a:off x="1669312" y="4688958"/>
            <a:ext cx="4455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Autenticazione con Firebase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0" y="-600"/>
            <a:ext cx="9144000" cy="7767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anchorCtr="0" anchor="ctr" bIns="91425" lIns="540000" spcFirstLastPara="1" rIns="3600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LOGIN</a:t>
            </a:r>
            <a:endParaRPr/>
          </a:p>
        </p:txBody>
      </p:sp>
      <p:pic>
        <p:nvPicPr>
          <p:cNvPr descr="download.png"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92" y="4683280"/>
            <a:ext cx="816958" cy="46022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242050" y="898750"/>
            <a:ext cx="87603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050">
              <a:solidFill>
                <a:srgbClr val="267F9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TextEditingController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_emailController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05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TextEditingController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TextEditingController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_passwordController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05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TextEditingController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50">
              <a:solidFill>
                <a:srgbClr val="267F9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050">
              <a:solidFill>
                <a:srgbClr val="267F99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050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05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selectHandler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() </a:t>
            </a:r>
            <a:r>
              <a:rPr b="1" lang="en-US" sz="105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5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05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loginUsingEmailPassword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05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5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_emailController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05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05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5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_passwordController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05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    </a:t>
            </a:r>
            <a:endParaRPr b="1" sz="1050">
              <a:solidFill>
                <a:srgbClr val="001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context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5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 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us_mail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 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uid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uid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5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US" sz="105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b="1" lang="en-US" sz="10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05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Navigator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05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05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en-US" sz="105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pushReplacement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05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MaterialPageRoute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05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(</a:t>
            </a:r>
            <a:r>
              <a:rPr b="1" lang="en-US" sz="1050">
                <a:solidFill>
                  <a:srgbClr val="001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endParaRPr b="1"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ProfileScreen</a:t>
            </a: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(uid: uid, us_mail: us_mail)));</a:t>
            </a:r>
            <a:endParaRPr b="1" sz="1050">
              <a:solidFill>
                <a:srgbClr val="001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0"/>
          <p:cNvSpPr txBox="1"/>
          <p:nvPr>
            <p:ph idx="2" type="body"/>
          </p:nvPr>
        </p:nvSpPr>
        <p:spPr>
          <a:xfrm>
            <a:off x="1669312" y="4688958"/>
            <a:ext cx="4455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Autenticazione con Firebase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0" y="-600"/>
            <a:ext cx="9144000" cy="812400"/>
          </a:xfrm>
          <a:prstGeom prst="rect">
            <a:avLst/>
          </a:prstGeom>
          <a:solidFill>
            <a:srgbClr val="777777"/>
          </a:solidFill>
          <a:ln>
            <a:noFill/>
          </a:ln>
        </p:spPr>
        <p:txBody>
          <a:bodyPr anchorCtr="0" anchor="ctr" bIns="91425" lIns="540000" spcFirstLastPara="1" rIns="36000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REGISTRATION</a:t>
            </a:r>
            <a:endParaRPr/>
          </a:p>
        </p:txBody>
      </p:sp>
      <p:pic>
        <p:nvPicPr>
          <p:cNvPr descr="download.png" id="151" name="Google Shape;1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92" y="4683280"/>
            <a:ext cx="816958" cy="46022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330075" y="990350"/>
            <a:ext cx="84150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Future</a:t>
            </a:r>
            <a:r>
              <a:rPr b="1"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-US" sz="105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_saveItem</a:t>
            </a:r>
            <a:r>
              <a:rPr b="1"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-US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b="1"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required</a:t>
            </a:r>
            <a:r>
              <a:rPr b="1"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required </a:t>
            </a:r>
            <a:r>
              <a:rPr b="1" lang="en-US" sz="1050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10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 final</a:t>
            </a:r>
            <a:r>
              <a:rPr b="1"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FirebaseDatabase</a:t>
            </a:r>
            <a:r>
              <a:rPr b="1"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databaseURL</a:t>
            </a:r>
            <a:r>
              <a:rPr b="1"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b="1"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"database_url"</a:t>
            </a:r>
            <a:r>
              <a:rPr b="1"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en-US" sz="1050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reference</a:t>
            </a:r>
            <a:r>
              <a:rPr b="1"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1" lang="en-US" sz="1050">
                <a:solidFill>
                  <a:srgbClr val="777777"/>
                </a:solidFill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b="1"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"Users"</a:t>
            </a:r>
            <a:r>
              <a:rPr b="1"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en-US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UserCredential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userCredential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_auth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createUserWithEmailAndPassword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userCredential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userID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!.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uid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//aggiunge un nuovo utente al database</a:t>
            </a:r>
            <a:endParaRPr b="1"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userID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en-U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b="1"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'email'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'nickname'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,});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FirebaseAuthException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-U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en-U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b="1" lang="en-US" sz="105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//mostra un AlertDialog in caso di errore</a:t>
            </a:r>
            <a:endParaRPr b="1" sz="105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1"/>
          <p:cNvSpPr txBox="1"/>
          <p:nvPr>
            <p:ph idx="2" type="body"/>
          </p:nvPr>
        </p:nvSpPr>
        <p:spPr>
          <a:xfrm>
            <a:off x="1669312" y="4688958"/>
            <a:ext cx="4455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Autenticazione con Firebase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