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f8cd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f8cd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8f8cd8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8f8cd8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8f8cd8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48f8cd8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8f8cd8b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8f8cd8b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8f8cd8b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8f8cd8b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8f8cd8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8f8cd8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4275" y="1192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Vehicle Routing Problem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382325" y="3228400"/>
            <a:ext cx="68724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Integrantes: Ronaldo David Cornejo Valencia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		Alejandro Silva Chocano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           	Yoel Gonzalo Mantari Sairitupac</a:t>
            </a:r>
            <a:endParaRPr sz="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1222125"/>
            <a:ext cx="472935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 flipH="1" rot="10800000">
            <a:off x="567925" y="3307400"/>
            <a:ext cx="24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497125" y="1135850"/>
            <a:ext cx="32790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El problema de enrutamiento de vehículos (VRP) se centra en encontrar el conjunto óptimo de rutas para una flota de vehículos que debe satisfacer las demandas de un conjunto de clientes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676" y="1524650"/>
            <a:ext cx="4416025" cy="29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78650" y="1307300"/>
            <a:ext cx="32577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GRAFO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Es un modelo para representar relaciones entre elementos de un conjunto.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53650" y="1567550"/>
            <a:ext cx="295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DIJKSTRA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algoritmo para la </a:t>
            </a:r>
            <a:r>
              <a:rPr lang="es"/>
              <a:t>determinación</a:t>
            </a:r>
            <a:r>
              <a:rPr lang="es"/>
              <a:t> del camino </a:t>
            </a:r>
            <a:r>
              <a:rPr lang="es"/>
              <a:t>más</a:t>
            </a:r>
            <a:r>
              <a:rPr lang="es"/>
              <a:t> corto, dado un </a:t>
            </a:r>
            <a:r>
              <a:rPr lang="es"/>
              <a:t>vértice</a:t>
            </a:r>
            <a:r>
              <a:rPr lang="es"/>
              <a:t> origen, hacia el resto de los </a:t>
            </a:r>
            <a:r>
              <a:rPr lang="es"/>
              <a:t>vértices</a:t>
            </a:r>
            <a:r>
              <a:rPr lang="es"/>
              <a:t> en un grafo que tiene pesos en cada arista.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391" y="1513900"/>
            <a:ext cx="4755284" cy="3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TRABAJO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142950" y="1360350"/>
            <a:ext cx="28641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trabajo, nos estamos ubicando en una ciudad rectangular donde todas las calles son horizontales o verticales. Esta ciudad está representada por un grafo de un millón de nodos, en donde cada nodo representa las intersecciones entre calles, y cada uno de estos está conectado nomás con sus nodos de arriba, abajo, derecha e izquierda.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1513925"/>
            <a:ext cx="5624876" cy="2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</a:t>
            </a:r>
            <a:r>
              <a:rPr lang="es"/>
              <a:t>búsqueda</a:t>
            </a:r>
            <a:r>
              <a:rPr lang="es"/>
              <a:t> de VRP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25" y="1261951"/>
            <a:ext cx="6792750" cy="36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4499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búsqueda de VRP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78" y="1584728"/>
            <a:ext cx="7772375" cy="24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