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3DA297"/>
    <a:srgbClr val="9D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4DEA-BA36-4BAD-B39C-F9D0E1DA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E10B5-7BC8-4A88-B4F1-013E3A27D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BA21E-551A-431F-9D6B-8962A376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41C54-5CFD-4E80-8E78-F538E67C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3430E-3D04-46CF-B21C-ADF45AE8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3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2F684-AB0A-4716-BF86-BB3EDF3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2AD08-41C9-42C9-8F91-A5E04250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6A800-D0E8-42EA-A8CB-2956877F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938AE-89BC-45CD-ACCA-F5C27D5A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03582-F46D-4750-9584-BAD3221A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4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C7324F-A769-4423-AE86-652E4407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D0A2A2-219B-4A04-947D-9946E442D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52BDC-7ACB-4603-B98D-E0F4DB30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13C1C-07AC-4D89-9F75-1B94F522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91E01-58B7-499F-94EA-B462A567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32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77160-9374-4CF6-B0EB-85ABAEE8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5EC87-998C-4118-9953-2F35B6AB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19896-6BD4-4A16-805B-95617F73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9B42E-788F-40F9-A342-28E0CF20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4A1BB-DB42-486D-9409-60F01549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45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35CB7-0BBE-46AB-AFC7-D1C16BB1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631F57-A3C9-4E68-9003-A4F70C70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38328-7A1B-485F-84AD-D7331CEB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C25EC-75C3-4F4E-9669-40DE51D4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4903D-189F-45AE-8C3E-4C52ADC4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2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E13F-B4E0-41C7-B77F-BCB13BF9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D940D-D0A8-4976-80FF-4223084C2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70D1E5-B684-4AFA-B903-9C1CAA57A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5ABB6-4234-44CB-A605-8B9F1E0E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A5CE1-77A8-470B-A33E-90755BC3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BFAD34-7B76-477D-B4C4-8644E123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1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D94E-DFEB-42FD-AAA6-301E7F25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21A06-5937-49A3-A32D-C5AD14A5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ECB371-230B-48A1-9D90-A085B8F2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88375-58C3-4552-9DEE-0F1AC2A66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87D2D8-13D0-4668-9E90-27AA9679F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CF93F-017C-476D-AD0D-0B06DF21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8DF9E8-532C-4D06-A776-DAEF775F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8628F6-D373-44B9-A38D-523C728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77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2D4CE-DF0C-465A-870D-4B9CCF9B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3B9981-352E-4E8B-B0A3-582DE9FB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96261B-05B8-40D5-B3B6-82C091C9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A62C89-707C-4FD3-9FAA-54632DF1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F527A8-8A2C-4658-A3D0-C7403673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81D1DE-703F-4621-8C06-B71EACC9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25D1D-D449-4400-BB8D-ABC90277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52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DDCF4-18A3-4CEB-AA57-C71D87C0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FC21E-CA38-4E58-8784-E7CE600A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95111-12F3-4BBA-8523-6BE1DD2B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D28F8-EAA2-4E95-8BFE-5F88DFE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0D143-9777-4BA5-95D1-B5A7A14F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4CBAE-BDAB-4473-A95B-375E0F94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1EC25-794B-4755-99B4-CC20B84A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9D5766-09ED-446C-B9A8-7864C92D5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94CC40-7F3C-4646-96E0-ACFDD406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A125D-B278-4C92-96A5-59239A35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3A6E1-DCE7-4C96-BCCB-5BCEC5D0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10E6E-A80E-43FD-81FD-ED76E96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12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DCE8CC-1EBB-402C-9B59-1300BC2B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33F1C-5F4D-4C19-816F-8058E70A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7F55B-BE8C-4BC7-8159-0CAE82F1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90D0-52E0-4DF6-93D6-C2F02CEF110C}" type="datetimeFigureOut">
              <a:rPr lang="es-MX" smtClean="0"/>
              <a:t>18/10/2018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E09B3-673E-4FA7-8B0C-258D7AEB6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492C7A-C511-475E-B21D-F1E8804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71C5-84CD-44CE-864A-A8DDE7A96D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FA4B6A-B5A9-45C4-939C-818B6A9B3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944810"/>
            <a:ext cx="2857500" cy="2667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470F91-0A15-4FE7-9EFE-5DFC30DA9781}"/>
              </a:ext>
            </a:extLst>
          </p:cNvPr>
          <p:cNvSpPr/>
          <p:nvPr/>
        </p:nvSpPr>
        <p:spPr>
          <a:xfrm>
            <a:off x="5779090" y="2955144"/>
            <a:ext cx="3942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Manual de Identidad</a:t>
            </a:r>
          </a:p>
        </p:txBody>
      </p:sp>
    </p:spTree>
    <p:extLst>
      <p:ext uri="{BB962C8B-B14F-4D97-AF65-F5344CB8AC3E}">
        <p14:creationId xmlns:p14="http://schemas.microsoft.com/office/powerpoint/2010/main" val="135120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C6AE9D-EF46-40EC-AD27-A1B4B048C4D1}"/>
              </a:ext>
            </a:extLst>
          </p:cNvPr>
          <p:cNvSpPr/>
          <p:nvPr/>
        </p:nvSpPr>
        <p:spPr>
          <a:xfrm>
            <a:off x="1154790" y="2144877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Logotipo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913F9F-ABBD-4823-A122-EB2013593C11}"/>
              </a:ext>
            </a:extLst>
          </p:cNvPr>
          <p:cNvSpPr/>
          <p:nvPr/>
        </p:nvSpPr>
        <p:spPr>
          <a:xfrm>
            <a:off x="1154790" y="2920777"/>
            <a:ext cx="2757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logotipo es el identificador de la marca de uso común y tiene algunas variaciones según su aplicación.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1B23F7-721F-410B-9E97-E79F77BEF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75" y="621661"/>
            <a:ext cx="2116874" cy="19757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A4FE3B-DEE7-472A-94E1-B37F2A5AB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45" y="3918764"/>
            <a:ext cx="1523904" cy="16624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13EE11-DD1F-46E8-B8FE-7BFCBF231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65" y="3485747"/>
            <a:ext cx="2247548" cy="20954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D4626E7-00E1-40DD-8680-F3912D518E2C}"/>
              </a:ext>
            </a:extLst>
          </p:cNvPr>
          <p:cNvSpPr/>
          <p:nvPr/>
        </p:nvSpPr>
        <p:spPr>
          <a:xfrm>
            <a:off x="10067306" y="142486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Logotipo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E892398-8221-42E9-90DC-04BE11A5B264}"/>
              </a:ext>
            </a:extLst>
          </p:cNvPr>
          <p:cNvSpPr/>
          <p:nvPr/>
        </p:nvSpPr>
        <p:spPr>
          <a:xfrm>
            <a:off x="10067305" y="4533476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Variaciones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429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FE5A1D6-BE89-4D20-9E89-A06C63E6915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9D4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74A868-64EE-4837-94C2-BA44625C21C6}"/>
              </a:ext>
            </a:extLst>
          </p:cNvPr>
          <p:cNvSpPr/>
          <p:nvPr/>
        </p:nvSpPr>
        <p:spPr>
          <a:xfrm>
            <a:off x="7642676" y="2598057"/>
            <a:ext cx="3881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#9d5050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C39208-4B75-49C8-BD95-407597DE2F4C}"/>
              </a:ext>
            </a:extLst>
          </p:cNvPr>
          <p:cNvSpPr/>
          <p:nvPr/>
        </p:nvSpPr>
        <p:spPr>
          <a:xfrm>
            <a:off x="1140276" y="2136392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Colores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2CA001-D359-4400-B367-0F147341B3ED}"/>
              </a:ext>
            </a:extLst>
          </p:cNvPr>
          <p:cNvSpPr/>
          <p:nvPr/>
        </p:nvSpPr>
        <p:spPr>
          <a:xfrm>
            <a:off x="1140276" y="2905833"/>
            <a:ext cx="44186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Las referencias de color de Me apellido GUERRA son los </a:t>
            </a:r>
            <a:r>
              <a:rPr lang="es-ES" dirty="0" err="1"/>
              <a:t>Pantones</a:t>
            </a:r>
            <a:r>
              <a:rPr lang="es-ES" dirty="0"/>
              <a:t> aquí especificados. Si las condiciones de impresión no permiten el uso de éste, el logotipo podrá ser impreso en cuatricromía, o en negro.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Este es el color principal de la marca y el que</a:t>
            </a:r>
          </a:p>
          <a:p>
            <a:pPr algn="just"/>
            <a:r>
              <a:rPr lang="es-ES" dirty="0"/>
              <a:t>debe predominar.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547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ACDCF17-BF1E-471D-854D-B7AEC66BC0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A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C3C6255-1825-4D47-8C14-E08CDEEB93CD}"/>
              </a:ext>
            </a:extLst>
          </p:cNvPr>
          <p:cNvSpPr/>
          <p:nvPr/>
        </p:nvSpPr>
        <p:spPr>
          <a:xfrm>
            <a:off x="7642676" y="2598057"/>
            <a:ext cx="3881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#3da297</a:t>
            </a:r>
          </a:p>
        </p:txBody>
      </p:sp>
    </p:spTree>
    <p:extLst>
      <p:ext uri="{BB962C8B-B14F-4D97-AF65-F5344CB8AC3E}">
        <p14:creationId xmlns:p14="http://schemas.microsoft.com/office/powerpoint/2010/main" val="203472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DD4669D-5565-44D2-9AF3-2068C06FA4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6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611B6A-3D58-4E9F-963A-61C184369A76}"/>
              </a:ext>
            </a:extLst>
          </p:cNvPr>
          <p:cNvSpPr/>
          <p:nvPr/>
        </p:nvSpPr>
        <p:spPr>
          <a:xfrm>
            <a:off x="7642676" y="2598057"/>
            <a:ext cx="3881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#686868</a:t>
            </a:r>
          </a:p>
        </p:txBody>
      </p:sp>
    </p:spTree>
    <p:extLst>
      <p:ext uri="{BB962C8B-B14F-4D97-AF65-F5344CB8AC3E}">
        <p14:creationId xmlns:p14="http://schemas.microsoft.com/office/powerpoint/2010/main" val="50673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D91C136-0493-4EE8-B9ED-9037FFE85170}"/>
              </a:ext>
            </a:extLst>
          </p:cNvPr>
          <p:cNvSpPr/>
          <p:nvPr/>
        </p:nvSpPr>
        <p:spPr>
          <a:xfrm>
            <a:off x="1154790" y="1363212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>
                <a:latin typeface="Roboto Condensed" panose="02000000000000000000" pitchFamily="2" charset="0"/>
                <a:ea typeface="Roboto Condensed" panose="02000000000000000000" pitchFamily="2" charset="0"/>
              </a:rPr>
              <a:t>Tipografía principal</a:t>
            </a:r>
            <a:endParaRPr lang="es-MX" sz="24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665335E-9A0F-498B-96AB-8785DA4C32C5}"/>
              </a:ext>
            </a:extLst>
          </p:cNvPr>
          <p:cNvSpPr/>
          <p:nvPr/>
        </p:nvSpPr>
        <p:spPr>
          <a:xfrm>
            <a:off x="1154790" y="2139112"/>
            <a:ext cx="275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 tipografía corporativa es </a:t>
            </a:r>
            <a:r>
              <a:rPr lang="es-ES" dirty="0" err="1"/>
              <a:t>Roboto</a:t>
            </a:r>
            <a:r>
              <a:rPr lang="es-ES" dirty="0"/>
              <a:t> encontró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A755F1-CF44-414F-ABA1-660FE2843919}"/>
              </a:ext>
            </a:extLst>
          </p:cNvPr>
          <p:cNvSpPr/>
          <p:nvPr/>
        </p:nvSpPr>
        <p:spPr>
          <a:xfrm>
            <a:off x="1154790" y="3654129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Tipografía secundaria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D49669-9931-45E3-AB72-51511CA7BEF7}"/>
              </a:ext>
            </a:extLst>
          </p:cNvPr>
          <p:cNvSpPr/>
          <p:nvPr/>
        </p:nvSpPr>
        <p:spPr>
          <a:xfrm>
            <a:off x="1080250" y="4356286"/>
            <a:ext cx="275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 tipografía secundaria se utiliza en títulos y para resaltar información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DD7502-40D3-48E8-88CC-709A9E12E1CB}"/>
              </a:ext>
            </a:extLst>
          </p:cNvPr>
          <p:cNvSpPr/>
          <p:nvPr/>
        </p:nvSpPr>
        <p:spPr>
          <a:xfrm>
            <a:off x="6129358" y="1594044"/>
            <a:ext cx="5255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ABCDEFGHIJKLMNOPQRSTUVWXYZ </a:t>
            </a:r>
            <a:r>
              <a:rPr lang="es-MX" sz="2400" dirty="0" err="1">
                <a:latin typeface="Roboto" panose="02000000000000000000" pitchFamily="2" charset="0"/>
                <a:ea typeface="Roboto" panose="02000000000000000000" pitchFamily="2" charset="0"/>
              </a:rPr>
              <a:t>abcdefghijklmnopqrstuvwxyz</a:t>
            </a:r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0123456789 (.:,;&amp;%€)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3B754A-E79D-4640-AFD5-81EF4CF26036}"/>
              </a:ext>
            </a:extLst>
          </p:cNvPr>
          <p:cNvSpPr/>
          <p:nvPr/>
        </p:nvSpPr>
        <p:spPr>
          <a:xfrm>
            <a:off x="6096000" y="4079287"/>
            <a:ext cx="5255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Special Elite" panose="02000506000000020004" pitchFamily="2" charset="0"/>
                <a:ea typeface="Roboto" panose="02000000000000000000" pitchFamily="2" charset="0"/>
              </a:rPr>
              <a:t>ABCDEFGHIJKLMNOPQRSTUVWXYZ </a:t>
            </a:r>
            <a:r>
              <a:rPr lang="es-MX" sz="2400" dirty="0" err="1">
                <a:latin typeface="Special Elite" panose="02000506000000020004" pitchFamily="2" charset="0"/>
                <a:ea typeface="Roboto" panose="02000000000000000000" pitchFamily="2" charset="0"/>
              </a:rPr>
              <a:t>abcdefghijklmnopqrstuvwxyz</a:t>
            </a:r>
            <a:r>
              <a:rPr lang="es-MX" sz="2400" dirty="0">
                <a:latin typeface="Special Elite" panose="02000506000000020004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2400" dirty="0">
                <a:latin typeface="Special Elite" panose="02000506000000020004" pitchFamily="2" charset="0"/>
                <a:ea typeface="Roboto" panose="02000000000000000000" pitchFamily="2" charset="0"/>
              </a:rPr>
              <a:t>0123456789 (.:,;&amp;%€)</a:t>
            </a:r>
          </a:p>
        </p:txBody>
      </p:sp>
    </p:spTree>
    <p:extLst>
      <p:ext uri="{BB962C8B-B14F-4D97-AF65-F5344CB8AC3E}">
        <p14:creationId xmlns:p14="http://schemas.microsoft.com/office/powerpoint/2010/main" val="43361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525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117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Condensed</vt:lpstr>
      <vt:lpstr>Special Elite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Spockify Wolf</dc:creator>
  <cp:lastModifiedBy>Alejandra Spockify Wolf</cp:lastModifiedBy>
  <cp:revision>12</cp:revision>
  <dcterms:created xsi:type="dcterms:W3CDTF">2018-10-18T16:08:31Z</dcterms:created>
  <dcterms:modified xsi:type="dcterms:W3CDTF">2018-10-18T22:24:15Z</dcterms:modified>
</cp:coreProperties>
</file>