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7" d="100"/>
          <a:sy n="77" d="100"/>
        </p:scale>
        <p:origin x="3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anuel Alejandro Solorzano Guzman" userId="7ebdd1aedb1cac6e" providerId="LiveId" clId="{AE30BCE5-E2BE-42A1-998E-806780B1A9B9}"/>
    <pc:docChg chg="custSel modSld">
      <pc:chgData name="Emanuel Alejandro Solorzano Guzman" userId="7ebdd1aedb1cac6e" providerId="LiveId" clId="{AE30BCE5-E2BE-42A1-998E-806780B1A9B9}" dt="2022-06-03T05:13:14.360" v="548" actId="5793"/>
      <pc:docMkLst>
        <pc:docMk/>
      </pc:docMkLst>
      <pc:sldChg chg="modSp mod">
        <pc:chgData name="Emanuel Alejandro Solorzano Guzman" userId="7ebdd1aedb1cac6e" providerId="LiveId" clId="{AE30BCE5-E2BE-42A1-998E-806780B1A9B9}" dt="2022-06-03T05:13:14.360" v="548" actId="5793"/>
        <pc:sldMkLst>
          <pc:docMk/>
          <pc:sldMk cId="375104982" sldId="257"/>
        </pc:sldMkLst>
        <pc:spChg chg="mod">
          <ac:chgData name="Emanuel Alejandro Solorzano Guzman" userId="7ebdd1aedb1cac6e" providerId="LiveId" clId="{AE30BCE5-E2BE-42A1-998E-806780B1A9B9}" dt="2022-06-03T05:13:14.360" v="548" actId="5793"/>
          <ac:spMkLst>
            <pc:docMk/>
            <pc:sldMk cId="375104982" sldId="257"/>
            <ac:spMk id="3" creationId="{79C2A9C6-72BB-3466-6A85-BB166622EF7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834CE-5183-B490-43E3-2F16F2619E4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4ADED55-8B77-B82A-E191-451B6A54D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272EDFC0-52E3-E283-768F-123B03EF9897}"/>
              </a:ext>
            </a:extLst>
          </p:cNvPr>
          <p:cNvSpPr>
            <a:spLocks noGrp="1"/>
          </p:cNvSpPr>
          <p:nvPr>
            <p:ph type="dt" sz="half" idx="10"/>
          </p:nvPr>
        </p:nvSpPr>
        <p:spPr/>
        <p:txBody>
          <a:bodyPr/>
          <a:lstStyle/>
          <a:p>
            <a:fld id="{384DC88D-A947-4DE9-86AD-DA77ED162780}" type="datetimeFigureOut">
              <a:rPr lang="es-MX" smtClean="0"/>
              <a:t>02/06/2022</a:t>
            </a:fld>
            <a:endParaRPr lang="es-MX"/>
          </a:p>
        </p:txBody>
      </p:sp>
      <p:sp>
        <p:nvSpPr>
          <p:cNvPr id="5" name="Marcador de pie de página 4">
            <a:extLst>
              <a:ext uri="{FF2B5EF4-FFF2-40B4-BE49-F238E27FC236}">
                <a16:creationId xmlns:a16="http://schemas.microsoft.com/office/drawing/2014/main" id="{834D4694-0EC4-D6A5-F8A9-D6CCFE88EE1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A48E2E1-7EE5-D639-194E-F50AEA4A9513}"/>
              </a:ext>
            </a:extLst>
          </p:cNvPr>
          <p:cNvSpPr>
            <a:spLocks noGrp="1"/>
          </p:cNvSpPr>
          <p:nvPr>
            <p:ph type="sldNum" sz="quarter" idx="12"/>
          </p:nvPr>
        </p:nvSpPr>
        <p:spPr/>
        <p:txBody>
          <a:bodyPr/>
          <a:lstStyle/>
          <a:p>
            <a:fld id="{7822C055-1F73-4428-8267-0050EA139C58}" type="slidenum">
              <a:rPr lang="es-MX" smtClean="0"/>
              <a:t>‹Nº›</a:t>
            </a:fld>
            <a:endParaRPr lang="es-MX"/>
          </a:p>
        </p:txBody>
      </p:sp>
    </p:spTree>
    <p:extLst>
      <p:ext uri="{BB962C8B-B14F-4D97-AF65-F5344CB8AC3E}">
        <p14:creationId xmlns:p14="http://schemas.microsoft.com/office/powerpoint/2010/main" val="117837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CB2ACA-88BB-1EF4-05C0-99552E1D7B9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B7E6775-798E-CD75-7FA6-67BFCE11D4E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838A036-9DCD-2B77-FF45-417B25AF4911}"/>
              </a:ext>
            </a:extLst>
          </p:cNvPr>
          <p:cNvSpPr>
            <a:spLocks noGrp="1"/>
          </p:cNvSpPr>
          <p:nvPr>
            <p:ph type="dt" sz="half" idx="10"/>
          </p:nvPr>
        </p:nvSpPr>
        <p:spPr/>
        <p:txBody>
          <a:bodyPr/>
          <a:lstStyle/>
          <a:p>
            <a:fld id="{384DC88D-A947-4DE9-86AD-DA77ED162780}" type="datetimeFigureOut">
              <a:rPr lang="es-MX" smtClean="0"/>
              <a:t>02/06/2022</a:t>
            </a:fld>
            <a:endParaRPr lang="es-MX"/>
          </a:p>
        </p:txBody>
      </p:sp>
      <p:sp>
        <p:nvSpPr>
          <p:cNvPr id="5" name="Marcador de pie de página 4">
            <a:extLst>
              <a:ext uri="{FF2B5EF4-FFF2-40B4-BE49-F238E27FC236}">
                <a16:creationId xmlns:a16="http://schemas.microsoft.com/office/drawing/2014/main" id="{68DF4923-5B0E-E7DE-1913-CE68E3D600A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2DA8599-83DD-F8ED-05ED-FC8B8B790677}"/>
              </a:ext>
            </a:extLst>
          </p:cNvPr>
          <p:cNvSpPr>
            <a:spLocks noGrp="1"/>
          </p:cNvSpPr>
          <p:nvPr>
            <p:ph type="sldNum" sz="quarter" idx="12"/>
          </p:nvPr>
        </p:nvSpPr>
        <p:spPr/>
        <p:txBody>
          <a:bodyPr/>
          <a:lstStyle/>
          <a:p>
            <a:fld id="{7822C055-1F73-4428-8267-0050EA139C58}" type="slidenum">
              <a:rPr lang="es-MX" smtClean="0"/>
              <a:t>‹Nº›</a:t>
            </a:fld>
            <a:endParaRPr lang="es-MX"/>
          </a:p>
        </p:txBody>
      </p:sp>
    </p:spTree>
    <p:extLst>
      <p:ext uri="{BB962C8B-B14F-4D97-AF65-F5344CB8AC3E}">
        <p14:creationId xmlns:p14="http://schemas.microsoft.com/office/powerpoint/2010/main" val="2631151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2D2C003-871D-B7EF-888D-60BE16A40C8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873AE9B-7FC3-0F10-AD68-AD26E32EB89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39AF545-91BA-24A5-0333-0012891ACCEA}"/>
              </a:ext>
            </a:extLst>
          </p:cNvPr>
          <p:cNvSpPr>
            <a:spLocks noGrp="1"/>
          </p:cNvSpPr>
          <p:nvPr>
            <p:ph type="dt" sz="half" idx="10"/>
          </p:nvPr>
        </p:nvSpPr>
        <p:spPr/>
        <p:txBody>
          <a:bodyPr/>
          <a:lstStyle/>
          <a:p>
            <a:fld id="{384DC88D-A947-4DE9-86AD-DA77ED162780}" type="datetimeFigureOut">
              <a:rPr lang="es-MX" smtClean="0"/>
              <a:t>02/06/2022</a:t>
            </a:fld>
            <a:endParaRPr lang="es-MX"/>
          </a:p>
        </p:txBody>
      </p:sp>
      <p:sp>
        <p:nvSpPr>
          <p:cNvPr id="5" name="Marcador de pie de página 4">
            <a:extLst>
              <a:ext uri="{FF2B5EF4-FFF2-40B4-BE49-F238E27FC236}">
                <a16:creationId xmlns:a16="http://schemas.microsoft.com/office/drawing/2014/main" id="{4BAA389F-470E-F0A6-6F7E-9E4028035CD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5AC86B3-2D6C-879F-0D6C-6D5C9D059F54}"/>
              </a:ext>
            </a:extLst>
          </p:cNvPr>
          <p:cNvSpPr>
            <a:spLocks noGrp="1"/>
          </p:cNvSpPr>
          <p:nvPr>
            <p:ph type="sldNum" sz="quarter" idx="12"/>
          </p:nvPr>
        </p:nvSpPr>
        <p:spPr/>
        <p:txBody>
          <a:bodyPr/>
          <a:lstStyle/>
          <a:p>
            <a:fld id="{7822C055-1F73-4428-8267-0050EA139C58}" type="slidenum">
              <a:rPr lang="es-MX" smtClean="0"/>
              <a:t>‹Nº›</a:t>
            </a:fld>
            <a:endParaRPr lang="es-MX"/>
          </a:p>
        </p:txBody>
      </p:sp>
    </p:spTree>
    <p:extLst>
      <p:ext uri="{BB962C8B-B14F-4D97-AF65-F5344CB8AC3E}">
        <p14:creationId xmlns:p14="http://schemas.microsoft.com/office/powerpoint/2010/main" val="105852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C18D94-5080-C68F-89BF-8CB971B9B6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C848D54-B859-0A3D-C4AA-23C2EF375AD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A810BD8-E4F8-5001-FD07-5F14AA4A41D4}"/>
              </a:ext>
            </a:extLst>
          </p:cNvPr>
          <p:cNvSpPr>
            <a:spLocks noGrp="1"/>
          </p:cNvSpPr>
          <p:nvPr>
            <p:ph type="dt" sz="half" idx="10"/>
          </p:nvPr>
        </p:nvSpPr>
        <p:spPr/>
        <p:txBody>
          <a:bodyPr/>
          <a:lstStyle/>
          <a:p>
            <a:fld id="{384DC88D-A947-4DE9-86AD-DA77ED162780}" type="datetimeFigureOut">
              <a:rPr lang="es-MX" smtClean="0"/>
              <a:t>02/06/2022</a:t>
            </a:fld>
            <a:endParaRPr lang="es-MX"/>
          </a:p>
        </p:txBody>
      </p:sp>
      <p:sp>
        <p:nvSpPr>
          <p:cNvPr id="5" name="Marcador de pie de página 4">
            <a:extLst>
              <a:ext uri="{FF2B5EF4-FFF2-40B4-BE49-F238E27FC236}">
                <a16:creationId xmlns:a16="http://schemas.microsoft.com/office/drawing/2014/main" id="{109C9AFF-5BBE-D75D-281C-31114C47270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C37AAF1-5A32-D345-1488-4136CD793B0D}"/>
              </a:ext>
            </a:extLst>
          </p:cNvPr>
          <p:cNvSpPr>
            <a:spLocks noGrp="1"/>
          </p:cNvSpPr>
          <p:nvPr>
            <p:ph type="sldNum" sz="quarter" idx="12"/>
          </p:nvPr>
        </p:nvSpPr>
        <p:spPr/>
        <p:txBody>
          <a:bodyPr/>
          <a:lstStyle/>
          <a:p>
            <a:fld id="{7822C055-1F73-4428-8267-0050EA139C58}" type="slidenum">
              <a:rPr lang="es-MX" smtClean="0"/>
              <a:t>‹Nº›</a:t>
            </a:fld>
            <a:endParaRPr lang="es-MX"/>
          </a:p>
        </p:txBody>
      </p:sp>
    </p:spTree>
    <p:extLst>
      <p:ext uri="{BB962C8B-B14F-4D97-AF65-F5344CB8AC3E}">
        <p14:creationId xmlns:p14="http://schemas.microsoft.com/office/powerpoint/2010/main" val="299641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8A916-FA44-2DDF-3C5C-AD377D6533D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4670C5B-A5D9-9DCD-118D-0D88AF6B70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75061DC-96CE-295A-4524-302B3965AB03}"/>
              </a:ext>
            </a:extLst>
          </p:cNvPr>
          <p:cNvSpPr>
            <a:spLocks noGrp="1"/>
          </p:cNvSpPr>
          <p:nvPr>
            <p:ph type="dt" sz="half" idx="10"/>
          </p:nvPr>
        </p:nvSpPr>
        <p:spPr/>
        <p:txBody>
          <a:bodyPr/>
          <a:lstStyle/>
          <a:p>
            <a:fld id="{384DC88D-A947-4DE9-86AD-DA77ED162780}" type="datetimeFigureOut">
              <a:rPr lang="es-MX" smtClean="0"/>
              <a:t>02/06/2022</a:t>
            </a:fld>
            <a:endParaRPr lang="es-MX"/>
          </a:p>
        </p:txBody>
      </p:sp>
      <p:sp>
        <p:nvSpPr>
          <p:cNvPr id="5" name="Marcador de pie de página 4">
            <a:extLst>
              <a:ext uri="{FF2B5EF4-FFF2-40B4-BE49-F238E27FC236}">
                <a16:creationId xmlns:a16="http://schemas.microsoft.com/office/drawing/2014/main" id="{7859F2F5-DBBE-0A11-1075-9DF310F3A40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70983A8-9A8D-665D-84D9-9116EE7A1735}"/>
              </a:ext>
            </a:extLst>
          </p:cNvPr>
          <p:cNvSpPr>
            <a:spLocks noGrp="1"/>
          </p:cNvSpPr>
          <p:nvPr>
            <p:ph type="sldNum" sz="quarter" idx="12"/>
          </p:nvPr>
        </p:nvSpPr>
        <p:spPr/>
        <p:txBody>
          <a:bodyPr/>
          <a:lstStyle/>
          <a:p>
            <a:fld id="{7822C055-1F73-4428-8267-0050EA139C58}" type="slidenum">
              <a:rPr lang="es-MX" smtClean="0"/>
              <a:t>‹Nº›</a:t>
            </a:fld>
            <a:endParaRPr lang="es-MX"/>
          </a:p>
        </p:txBody>
      </p:sp>
    </p:spTree>
    <p:extLst>
      <p:ext uri="{BB962C8B-B14F-4D97-AF65-F5344CB8AC3E}">
        <p14:creationId xmlns:p14="http://schemas.microsoft.com/office/powerpoint/2010/main" val="98207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C01BD1-93E2-DDE9-8C09-20365CA1649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DE3AC8E-4829-29F3-D075-2A4B64B96A5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90EA116-6810-CC44-BD7F-0BC8AE1654C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3C5B279-010F-099B-91AF-A66B5630FA5D}"/>
              </a:ext>
            </a:extLst>
          </p:cNvPr>
          <p:cNvSpPr>
            <a:spLocks noGrp="1"/>
          </p:cNvSpPr>
          <p:nvPr>
            <p:ph type="dt" sz="half" idx="10"/>
          </p:nvPr>
        </p:nvSpPr>
        <p:spPr/>
        <p:txBody>
          <a:bodyPr/>
          <a:lstStyle/>
          <a:p>
            <a:fld id="{384DC88D-A947-4DE9-86AD-DA77ED162780}" type="datetimeFigureOut">
              <a:rPr lang="es-MX" smtClean="0"/>
              <a:t>02/06/2022</a:t>
            </a:fld>
            <a:endParaRPr lang="es-MX"/>
          </a:p>
        </p:txBody>
      </p:sp>
      <p:sp>
        <p:nvSpPr>
          <p:cNvPr id="6" name="Marcador de pie de página 5">
            <a:extLst>
              <a:ext uri="{FF2B5EF4-FFF2-40B4-BE49-F238E27FC236}">
                <a16:creationId xmlns:a16="http://schemas.microsoft.com/office/drawing/2014/main" id="{9D35E30E-4811-5A39-CA64-3213F9F6626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669AD85-0852-053C-D8C1-33F812F47948}"/>
              </a:ext>
            </a:extLst>
          </p:cNvPr>
          <p:cNvSpPr>
            <a:spLocks noGrp="1"/>
          </p:cNvSpPr>
          <p:nvPr>
            <p:ph type="sldNum" sz="quarter" idx="12"/>
          </p:nvPr>
        </p:nvSpPr>
        <p:spPr/>
        <p:txBody>
          <a:bodyPr/>
          <a:lstStyle/>
          <a:p>
            <a:fld id="{7822C055-1F73-4428-8267-0050EA139C58}" type="slidenum">
              <a:rPr lang="es-MX" smtClean="0"/>
              <a:t>‹Nº›</a:t>
            </a:fld>
            <a:endParaRPr lang="es-MX"/>
          </a:p>
        </p:txBody>
      </p:sp>
    </p:spTree>
    <p:extLst>
      <p:ext uri="{BB962C8B-B14F-4D97-AF65-F5344CB8AC3E}">
        <p14:creationId xmlns:p14="http://schemas.microsoft.com/office/powerpoint/2010/main" val="296664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945A9-2B8D-974A-67D5-4565A22BD71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41114BE-17B5-4CE7-7262-F51035EFFA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5EE32DC-BFC5-C25A-1727-2F0EA1FA0CF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AD019B63-E101-71F8-E779-D6E2FC016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CC51262-9E15-F417-86E7-9EA0E974213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5ED7C15-CC56-9122-89D7-1093A9F82CCB}"/>
              </a:ext>
            </a:extLst>
          </p:cNvPr>
          <p:cNvSpPr>
            <a:spLocks noGrp="1"/>
          </p:cNvSpPr>
          <p:nvPr>
            <p:ph type="dt" sz="half" idx="10"/>
          </p:nvPr>
        </p:nvSpPr>
        <p:spPr/>
        <p:txBody>
          <a:bodyPr/>
          <a:lstStyle/>
          <a:p>
            <a:fld id="{384DC88D-A947-4DE9-86AD-DA77ED162780}" type="datetimeFigureOut">
              <a:rPr lang="es-MX" smtClean="0"/>
              <a:t>02/06/2022</a:t>
            </a:fld>
            <a:endParaRPr lang="es-MX"/>
          </a:p>
        </p:txBody>
      </p:sp>
      <p:sp>
        <p:nvSpPr>
          <p:cNvPr id="8" name="Marcador de pie de página 7">
            <a:extLst>
              <a:ext uri="{FF2B5EF4-FFF2-40B4-BE49-F238E27FC236}">
                <a16:creationId xmlns:a16="http://schemas.microsoft.com/office/drawing/2014/main" id="{68013416-1AC1-D021-19E5-1FDD05D77C18}"/>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179C50F-7A89-E962-C74F-A95A5FBCDC96}"/>
              </a:ext>
            </a:extLst>
          </p:cNvPr>
          <p:cNvSpPr>
            <a:spLocks noGrp="1"/>
          </p:cNvSpPr>
          <p:nvPr>
            <p:ph type="sldNum" sz="quarter" idx="12"/>
          </p:nvPr>
        </p:nvSpPr>
        <p:spPr/>
        <p:txBody>
          <a:bodyPr/>
          <a:lstStyle/>
          <a:p>
            <a:fld id="{7822C055-1F73-4428-8267-0050EA139C58}" type="slidenum">
              <a:rPr lang="es-MX" smtClean="0"/>
              <a:t>‹Nº›</a:t>
            </a:fld>
            <a:endParaRPr lang="es-MX"/>
          </a:p>
        </p:txBody>
      </p:sp>
    </p:spTree>
    <p:extLst>
      <p:ext uri="{BB962C8B-B14F-4D97-AF65-F5344CB8AC3E}">
        <p14:creationId xmlns:p14="http://schemas.microsoft.com/office/powerpoint/2010/main" val="3757210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33803-4BAA-C609-9EAF-DBD77F62C31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BDD5CFB6-181F-0D7B-4B2A-F50D01103903}"/>
              </a:ext>
            </a:extLst>
          </p:cNvPr>
          <p:cNvSpPr>
            <a:spLocks noGrp="1"/>
          </p:cNvSpPr>
          <p:nvPr>
            <p:ph type="dt" sz="half" idx="10"/>
          </p:nvPr>
        </p:nvSpPr>
        <p:spPr/>
        <p:txBody>
          <a:bodyPr/>
          <a:lstStyle/>
          <a:p>
            <a:fld id="{384DC88D-A947-4DE9-86AD-DA77ED162780}" type="datetimeFigureOut">
              <a:rPr lang="es-MX" smtClean="0"/>
              <a:t>02/06/2022</a:t>
            </a:fld>
            <a:endParaRPr lang="es-MX"/>
          </a:p>
        </p:txBody>
      </p:sp>
      <p:sp>
        <p:nvSpPr>
          <p:cNvPr id="4" name="Marcador de pie de página 3">
            <a:extLst>
              <a:ext uri="{FF2B5EF4-FFF2-40B4-BE49-F238E27FC236}">
                <a16:creationId xmlns:a16="http://schemas.microsoft.com/office/drawing/2014/main" id="{F2C8E90C-E522-58B5-D38D-FA43CA29DA49}"/>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2E7B34E-28DA-AEA3-B965-4ED641C4D8A6}"/>
              </a:ext>
            </a:extLst>
          </p:cNvPr>
          <p:cNvSpPr>
            <a:spLocks noGrp="1"/>
          </p:cNvSpPr>
          <p:nvPr>
            <p:ph type="sldNum" sz="quarter" idx="12"/>
          </p:nvPr>
        </p:nvSpPr>
        <p:spPr/>
        <p:txBody>
          <a:bodyPr/>
          <a:lstStyle/>
          <a:p>
            <a:fld id="{7822C055-1F73-4428-8267-0050EA139C58}" type="slidenum">
              <a:rPr lang="es-MX" smtClean="0"/>
              <a:t>‹Nº›</a:t>
            </a:fld>
            <a:endParaRPr lang="es-MX"/>
          </a:p>
        </p:txBody>
      </p:sp>
    </p:spTree>
    <p:extLst>
      <p:ext uri="{BB962C8B-B14F-4D97-AF65-F5344CB8AC3E}">
        <p14:creationId xmlns:p14="http://schemas.microsoft.com/office/powerpoint/2010/main" val="2205304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DEA0730-0528-E34E-6C73-BE7FCCFB6D2E}"/>
              </a:ext>
            </a:extLst>
          </p:cNvPr>
          <p:cNvSpPr>
            <a:spLocks noGrp="1"/>
          </p:cNvSpPr>
          <p:nvPr>
            <p:ph type="dt" sz="half" idx="10"/>
          </p:nvPr>
        </p:nvSpPr>
        <p:spPr/>
        <p:txBody>
          <a:bodyPr/>
          <a:lstStyle/>
          <a:p>
            <a:fld id="{384DC88D-A947-4DE9-86AD-DA77ED162780}" type="datetimeFigureOut">
              <a:rPr lang="es-MX" smtClean="0"/>
              <a:t>02/06/2022</a:t>
            </a:fld>
            <a:endParaRPr lang="es-MX"/>
          </a:p>
        </p:txBody>
      </p:sp>
      <p:sp>
        <p:nvSpPr>
          <p:cNvPr id="3" name="Marcador de pie de página 2">
            <a:extLst>
              <a:ext uri="{FF2B5EF4-FFF2-40B4-BE49-F238E27FC236}">
                <a16:creationId xmlns:a16="http://schemas.microsoft.com/office/drawing/2014/main" id="{D706D250-073A-F044-D978-8ECABB9753A7}"/>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38A2788-425E-C242-3492-DD6C7351A21A}"/>
              </a:ext>
            </a:extLst>
          </p:cNvPr>
          <p:cNvSpPr>
            <a:spLocks noGrp="1"/>
          </p:cNvSpPr>
          <p:nvPr>
            <p:ph type="sldNum" sz="quarter" idx="12"/>
          </p:nvPr>
        </p:nvSpPr>
        <p:spPr/>
        <p:txBody>
          <a:bodyPr/>
          <a:lstStyle/>
          <a:p>
            <a:fld id="{7822C055-1F73-4428-8267-0050EA139C58}" type="slidenum">
              <a:rPr lang="es-MX" smtClean="0"/>
              <a:t>‹Nº›</a:t>
            </a:fld>
            <a:endParaRPr lang="es-MX"/>
          </a:p>
        </p:txBody>
      </p:sp>
    </p:spTree>
    <p:extLst>
      <p:ext uri="{BB962C8B-B14F-4D97-AF65-F5344CB8AC3E}">
        <p14:creationId xmlns:p14="http://schemas.microsoft.com/office/powerpoint/2010/main" val="68778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1BB0B-F76C-76FC-0CF1-182C4ABC28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59221AD-7969-C105-4C4F-57139362D5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03710133-7A36-8DA2-E367-CE70635EA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BD407AB-08F2-3889-7242-663013A36ED6}"/>
              </a:ext>
            </a:extLst>
          </p:cNvPr>
          <p:cNvSpPr>
            <a:spLocks noGrp="1"/>
          </p:cNvSpPr>
          <p:nvPr>
            <p:ph type="dt" sz="half" idx="10"/>
          </p:nvPr>
        </p:nvSpPr>
        <p:spPr/>
        <p:txBody>
          <a:bodyPr/>
          <a:lstStyle/>
          <a:p>
            <a:fld id="{384DC88D-A947-4DE9-86AD-DA77ED162780}" type="datetimeFigureOut">
              <a:rPr lang="es-MX" smtClean="0"/>
              <a:t>02/06/2022</a:t>
            </a:fld>
            <a:endParaRPr lang="es-MX"/>
          </a:p>
        </p:txBody>
      </p:sp>
      <p:sp>
        <p:nvSpPr>
          <p:cNvPr id="6" name="Marcador de pie de página 5">
            <a:extLst>
              <a:ext uri="{FF2B5EF4-FFF2-40B4-BE49-F238E27FC236}">
                <a16:creationId xmlns:a16="http://schemas.microsoft.com/office/drawing/2014/main" id="{C8D5FB7C-7B14-2917-9BCD-28BCB32A81E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9548C6D-4890-8E53-2329-C48C724A8F05}"/>
              </a:ext>
            </a:extLst>
          </p:cNvPr>
          <p:cNvSpPr>
            <a:spLocks noGrp="1"/>
          </p:cNvSpPr>
          <p:nvPr>
            <p:ph type="sldNum" sz="quarter" idx="12"/>
          </p:nvPr>
        </p:nvSpPr>
        <p:spPr/>
        <p:txBody>
          <a:bodyPr/>
          <a:lstStyle/>
          <a:p>
            <a:fld id="{7822C055-1F73-4428-8267-0050EA139C58}" type="slidenum">
              <a:rPr lang="es-MX" smtClean="0"/>
              <a:t>‹Nº›</a:t>
            </a:fld>
            <a:endParaRPr lang="es-MX"/>
          </a:p>
        </p:txBody>
      </p:sp>
    </p:spTree>
    <p:extLst>
      <p:ext uri="{BB962C8B-B14F-4D97-AF65-F5344CB8AC3E}">
        <p14:creationId xmlns:p14="http://schemas.microsoft.com/office/powerpoint/2010/main" val="300590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ABA46-A9F6-2908-C094-6D5D7AD8545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B763783A-DB85-032A-3E55-24A350B88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9ECF1A89-02CD-40CD-EBDA-401EC13C5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064F4CA-ABE8-62BF-55CA-60188E53F0C6}"/>
              </a:ext>
            </a:extLst>
          </p:cNvPr>
          <p:cNvSpPr>
            <a:spLocks noGrp="1"/>
          </p:cNvSpPr>
          <p:nvPr>
            <p:ph type="dt" sz="half" idx="10"/>
          </p:nvPr>
        </p:nvSpPr>
        <p:spPr/>
        <p:txBody>
          <a:bodyPr/>
          <a:lstStyle/>
          <a:p>
            <a:fld id="{384DC88D-A947-4DE9-86AD-DA77ED162780}" type="datetimeFigureOut">
              <a:rPr lang="es-MX" smtClean="0"/>
              <a:t>02/06/2022</a:t>
            </a:fld>
            <a:endParaRPr lang="es-MX"/>
          </a:p>
        </p:txBody>
      </p:sp>
      <p:sp>
        <p:nvSpPr>
          <p:cNvPr id="6" name="Marcador de pie de página 5">
            <a:extLst>
              <a:ext uri="{FF2B5EF4-FFF2-40B4-BE49-F238E27FC236}">
                <a16:creationId xmlns:a16="http://schemas.microsoft.com/office/drawing/2014/main" id="{1459E3F3-8268-8BE5-2824-08C63ADE612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B4F9417-B506-7B3D-1234-A96341C507CF}"/>
              </a:ext>
            </a:extLst>
          </p:cNvPr>
          <p:cNvSpPr>
            <a:spLocks noGrp="1"/>
          </p:cNvSpPr>
          <p:nvPr>
            <p:ph type="sldNum" sz="quarter" idx="12"/>
          </p:nvPr>
        </p:nvSpPr>
        <p:spPr/>
        <p:txBody>
          <a:bodyPr/>
          <a:lstStyle/>
          <a:p>
            <a:fld id="{7822C055-1F73-4428-8267-0050EA139C58}" type="slidenum">
              <a:rPr lang="es-MX" smtClean="0"/>
              <a:t>‹Nº›</a:t>
            </a:fld>
            <a:endParaRPr lang="es-MX"/>
          </a:p>
        </p:txBody>
      </p:sp>
    </p:spTree>
    <p:extLst>
      <p:ext uri="{BB962C8B-B14F-4D97-AF65-F5344CB8AC3E}">
        <p14:creationId xmlns:p14="http://schemas.microsoft.com/office/powerpoint/2010/main" val="573789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447AD77-5AC6-B167-864D-AA53655AE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230A35C-EF53-6B34-738B-921CCCF6C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01B5A57-AB39-67B9-73E1-0C7DA8197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DC88D-A947-4DE9-86AD-DA77ED162780}" type="datetimeFigureOut">
              <a:rPr lang="es-MX" smtClean="0"/>
              <a:t>02/06/2022</a:t>
            </a:fld>
            <a:endParaRPr lang="es-MX"/>
          </a:p>
        </p:txBody>
      </p:sp>
      <p:sp>
        <p:nvSpPr>
          <p:cNvPr id="5" name="Marcador de pie de página 4">
            <a:extLst>
              <a:ext uri="{FF2B5EF4-FFF2-40B4-BE49-F238E27FC236}">
                <a16:creationId xmlns:a16="http://schemas.microsoft.com/office/drawing/2014/main" id="{E5BFEE11-6250-E0C1-BC33-B4AE67BD7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15EE751E-B69A-BDEC-B76C-C29E51224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2C055-1F73-4428-8267-0050EA139C58}" type="slidenum">
              <a:rPr lang="es-MX" smtClean="0"/>
              <a:t>‹Nº›</a:t>
            </a:fld>
            <a:endParaRPr lang="es-MX"/>
          </a:p>
        </p:txBody>
      </p:sp>
    </p:spTree>
    <p:extLst>
      <p:ext uri="{BB962C8B-B14F-4D97-AF65-F5344CB8AC3E}">
        <p14:creationId xmlns:p14="http://schemas.microsoft.com/office/powerpoint/2010/main" val="932410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descr="Diagrama&#10;&#10;Descripción generada automáticamente">
            <a:extLst>
              <a:ext uri="{FF2B5EF4-FFF2-40B4-BE49-F238E27FC236}">
                <a16:creationId xmlns:a16="http://schemas.microsoft.com/office/drawing/2014/main" id="{E7D6CC14-BDFC-B3BB-8D7A-5BE6B4930446}"/>
              </a:ext>
            </a:extLst>
          </p:cNvPr>
          <p:cNvPicPr>
            <a:picLocks noChangeAspect="1"/>
          </p:cNvPicPr>
          <p:nvPr/>
        </p:nvPicPr>
        <p:blipFill rotWithShape="1">
          <a:blip r:embed="rId2"/>
          <a:srcRect l="22877" r="12486" b="909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71B8498-A1FA-E44D-5606-E88E4ACC950D}"/>
              </a:ext>
            </a:extLst>
          </p:cNvPr>
          <p:cNvSpPr>
            <a:spLocks noGrp="1"/>
          </p:cNvSpPr>
          <p:nvPr>
            <p:ph type="ctrTitle"/>
          </p:nvPr>
        </p:nvSpPr>
        <p:spPr>
          <a:xfrm>
            <a:off x="477981" y="1122363"/>
            <a:ext cx="4023360" cy="3204134"/>
          </a:xfrm>
        </p:spPr>
        <p:txBody>
          <a:bodyPr anchor="b">
            <a:normAutofit/>
          </a:bodyPr>
          <a:lstStyle/>
          <a:p>
            <a:pPr algn="l"/>
            <a:r>
              <a:rPr lang="es-MX" sz="4800"/>
              <a:t>Nora Lends</a:t>
            </a:r>
          </a:p>
        </p:txBody>
      </p:sp>
      <p:sp>
        <p:nvSpPr>
          <p:cNvPr id="3" name="Subtítulo 2">
            <a:extLst>
              <a:ext uri="{FF2B5EF4-FFF2-40B4-BE49-F238E27FC236}">
                <a16:creationId xmlns:a16="http://schemas.microsoft.com/office/drawing/2014/main" id="{4306205B-0D68-4E77-879D-47F4540F117E}"/>
              </a:ext>
            </a:extLst>
          </p:cNvPr>
          <p:cNvSpPr>
            <a:spLocks noGrp="1"/>
          </p:cNvSpPr>
          <p:nvPr>
            <p:ph type="subTitle" idx="1"/>
          </p:nvPr>
        </p:nvSpPr>
        <p:spPr>
          <a:xfrm>
            <a:off x="477980" y="4872922"/>
            <a:ext cx="4023359" cy="1208141"/>
          </a:xfrm>
        </p:spPr>
        <p:txBody>
          <a:bodyPr>
            <a:normAutofit/>
          </a:bodyPr>
          <a:lstStyle/>
          <a:p>
            <a:pPr algn="l"/>
            <a:r>
              <a:rPr lang="es-MX" sz="1700"/>
              <a:t>Proyecto por: </a:t>
            </a:r>
          </a:p>
          <a:p>
            <a:pPr marL="342900" indent="-342900" algn="l">
              <a:buFont typeface="Arial" panose="020B0604020202020204" pitchFamily="34" charset="0"/>
              <a:buChar char="•"/>
            </a:pPr>
            <a:r>
              <a:rPr lang="es-MX" sz="1700"/>
              <a:t>Emanuel Alejandro Solorzano Guzman</a:t>
            </a:r>
          </a:p>
          <a:p>
            <a:pPr marL="342900" indent="-342900" algn="l">
              <a:buFont typeface="Arial" panose="020B0604020202020204" pitchFamily="34" charset="0"/>
              <a:buChar char="•"/>
            </a:pPr>
            <a:r>
              <a:rPr lang="es-MX" sz="1700"/>
              <a:t>Alejandro de Jesús Sánchez Morales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98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333664-D15C-370F-257E-97C7C9A8E421}"/>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79C2A9C6-72BB-3466-6A85-BB166622EF74}"/>
              </a:ext>
            </a:extLst>
          </p:cNvPr>
          <p:cNvSpPr>
            <a:spLocks noGrp="1"/>
          </p:cNvSpPr>
          <p:nvPr>
            <p:ph idx="1"/>
          </p:nvPr>
        </p:nvSpPr>
        <p:spPr/>
        <p:txBody>
          <a:bodyPr/>
          <a:lstStyle/>
          <a:p>
            <a:pPr marL="0" indent="0">
              <a:buNone/>
            </a:pPr>
            <a:r>
              <a:rPr lang="es-MX" dirty="0"/>
              <a:t>A lo largo de este proyecto implementamos el aprendizaje del curso para realizar la elaboración de un conjunto de servicios </a:t>
            </a:r>
            <a:r>
              <a:rPr lang="es-MX" dirty="0" err="1"/>
              <a:t>Soap</a:t>
            </a:r>
            <a:r>
              <a:rPr lang="es-MX" dirty="0"/>
              <a:t> y </a:t>
            </a:r>
            <a:r>
              <a:rPr lang="es-MX" dirty="0" err="1"/>
              <a:t>Restfull</a:t>
            </a:r>
            <a:r>
              <a:rPr lang="es-MX" dirty="0"/>
              <a:t>, además de un servicio de proxy inverso. Los cuales nos sirvieron para cubrir una problemática.</a:t>
            </a:r>
          </a:p>
        </p:txBody>
      </p:sp>
    </p:spTree>
    <p:extLst>
      <p:ext uri="{BB962C8B-B14F-4D97-AF65-F5344CB8AC3E}">
        <p14:creationId xmlns:p14="http://schemas.microsoft.com/office/powerpoint/2010/main" val="37510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2C5F04-750B-3157-0358-71D443856232}"/>
              </a:ext>
            </a:extLst>
          </p:cNvPr>
          <p:cNvSpPr>
            <a:spLocks noGrp="1"/>
          </p:cNvSpPr>
          <p:nvPr>
            <p:ph type="title"/>
          </p:nvPr>
        </p:nvSpPr>
        <p:spPr>
          <a:xfrm>
            <a:off x="1171074" y="1396686"/>
            <a:ext cx="3240506" cy="4064628"/>
          </a:xfrm>
        </p:spPr>
        <p:txBody>
          <a:bodyPr>
            <a:normAutofit/>
          </a:bodyPr>
          <a:lstStyle/>
          <a:p>
            <a:r>
              <a:rPr lang="es-MX">
                <a:solidFill>
                  <a:srgbClr val="FFFFFF"/>
                </a:solidFill>
              </a:rPr>
              <a:t>Motivación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4481D435-741F-5D1A-B8E4-C04F33EBBA6A}"/>
              </a:ext>
            </a:extLst>
          </p:cNvPr>
          <p:cNvSpPr>
            <a:spLocks noGrp="1"/>
          </p:cNvSpPr>
          <p:nvPr>
            <p:ph idx="1"/>
          </p:nvPr>
        </p:nvSpPr>
        <p:spPr>
          <a:xfrm>
            <a:off x="5370153" y="1526033"/>
            <a:ext cx="5536397" cy="3935281"/>
          </a:xfrm>
        </p:spPr>
        <p:txBody>
          <a:bodyPr>
            <a:normAutofit/>
          </a:bodyPr>
          <a:lstStyle/>
          <a:p>
            <a:r>
              <a:rPr lang="es-MX" sz="2600"/>
              <a:t>Nuestra motivación es desarrollar un conjunto de servicios que nos permitan tener una agenda funcional en la cual podamos guardar nuestros eventos, y, de ser necesario, anexarles notas para de esta manera tener un mejor control de estos. También la función de poder consultar todos los eventos mediante el uso de comandos de voz o texto. </a:t>
            </a:r>
          </a:p>
        </p:txBody>
      </p:sp>
    </p:spTree>
    <p:extLst>
      <p:ext uri="{BB962C8B-B14F-4D97-AF65-F5344CB8AC3E}">
        <p14:creationId xmlns:p14="http://schemas.microsoft.com/office/powerpoint/2010/main" val="85602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E358C36-FEC6-1FFC-7951-ADA88492CFDB}"/>
              </a:ext>
            </a:extLst>
          </p:cNvPr>
          <p:cNvSpPr>
            <a:spLocks noGrp="1"/>
          </p:cNvSpPr>
          <p:nvPr>
            <p:ph type="title"/>
          </p:nvPr>
        </p:nvSpPr>
        <p:spPr>
          <a:xfrm>
            <a:off x="934872" y="982272"/>
            <a:ext cx="3388419" cy="4560970"/>
          </a:xfrm>
        </p:spPr>
        <p:txBody>
          <a:bodyPr>
            <a:normAutofit/>
          </a:bodyPr>
          <a:lstStyle/>
          <a:p>
            <a:r>
              <a:rPr lang="es-MX" sz="4000">
                <a:solidFill>
                  <a:srgbClr val="FFFFFF"/>
                </a:solidFill>
              </a:rPr>
              <a:t>Problemática</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Marcador de contenido 2">
            <a:extLst>
              <a:ext uri="{FF2B5EF4-FFF2-40B4-BE49-F238E27FC236}">
                <a16:creationId xmlns:a16="http://schemas.microsoft.com/office/drawing/2014/main" id="{1A9797AE-D40F-D4EF-31B0-07A0DD8FA0D7}"/>
              </a:ext>
            </a:extLst>
          </p:cNvPr>
          <p:cNvSpPr>
            <a:spLocks noGrp="1"/>
          </p:cNvSpPr>
          <p:nvPr>
            <p:ph idx="1"/>
          </p:nvPr>
        </p:nvSpPr>
        <p:spPr>
          <a:xfrm>
            <a:off x="5221862" y="1719618"/>
            <a:ext cx="5948831" cy="4334629"/>
          </a:xfrm>
        </p:spPr>
        <p:txBody>
          <a:bodyPr anchor="ctr">
            <a:normAutofit/>
          </a:bodyPr>
          <a:lstStyle/>
          <a:p>
            <a:r>
              <a:rPr lang="es-MX" sz="2400">
                <a:solidFill>
                  <a:srgbClr val="FEFFFF"/>
                </a:solidFill>
              </a:rPr>
              <a:t>Debido a todas las actividades que tenemos y las cosas que no podemos recordar, se nos dificulta llevar un control preciso de nuestras tareas, tanto escolares como personales, causando una baja en el rendimiento escolar.</a:t>
            </a:r>
          </a:p>
        </p:txBody>
      </p:sp>
    </p:spTree>
    <p:extLst>
      <p:ext uri="{BB962C8B-B14F-4D97-AF65-F5344CB8AC3E}">
        <p14:creationId xmlns:p14="http://schemas.microsoft.com/office/powerpoint/2010/main" val="276868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ítulo 1">
            <a:extLst>
              <a:ext uri="{FF2B5EF4-FFF2-40B4-BE49-F238E27FC236}">
                <a16:creationId xmlns:a16="http://schemas.microsoft.com/office/drawing/2014/main" id="{94684577-2866-9C9B-7196-671F470A845F}"/>
              </a:ext>
            </a:extLst>
          </p:cNvPr>
          <p:cNvSpPr>
            <a:spLocks noGrp="1"/>
          </p:cNvSpPr>
          <p:nvPr>
            <p:ph type="title"/>
          </p:nvPr>
        </p:nvSpPr>
        <p:spPr>
          <a:xfrm>
            <a:off x="1098468" y="885651"/>
            <a:ext cx="3229803" cy="4624603"/>
          </a:xfrm>
        </p:spPr>
        <p:txBody>
          <a:bodyPr>
            <a:normAutofit/>
          </a:bodyPr>
          <a:lstStyle/>
          <a:p>
            <a:r>
              <a:rPr lang="es-MX">
                <a:solidFill>
                  <a:srgbClr val="FFFFFF"/>
                </a:solidFill>
              </a:rPr>
              <a:t>Solución</a:t>
            </a:r>
          </a:p>
        </p:txBody>
      </p:sp>
      <p:sp>
        <p:nvSpPr>
          <p:cNvPr id="3" name="Marcador de contenido 2">
            <a:extLst>
              <a:ext uri="{FF2B5EF4-FFF2-40B4-BE49-F238E27FC236}">
                <a16:creationId xmlns:a16="http://schemas.microsoft.com/office/drawing/2014/main" id="{D9DAFC86-EF4B-8070-A480-8BD3FEC0559E}"/>
              </a:ext>
            </a:extLst>
          </p:cNvPr>
          <p:cNvSpPr>
            <a:spLocks noGrp="1"/>
          </p:cNvSpPr>
          <p:nvPr>
            <p:ph idx="1"/>
          </p:nvPr>
        </p:nvSpPr>
        <p:spPr>
          <a:xfrm>
            <a:off x="4978708" y="885651"/>
            <a:ext cx="6525220" cy="4616849"/>
          </a:xfrm>
        </p:spPr>
        <p:txBody>
          <a:bodyPr anchor="ctr">
            <a:normAutofit/>
          </a:bodyPr>
          <a:lstStyle/>
          <a:p>
            <a:r>
              <a:rPr lang="es-MX" sz="2400"/>
              <a:t>Se decidió desarrollar un conjunto de servicios en los que se incluyen un administrador de eventos, que incluya el uso de sesiones, así como también que incluya un asistente el cual respondería a los comandos de voz o texto para su consumo.</a:t>
            </a:r>
          </a:p>
        </p:txBody>
      </p:sp>
    </p:spTree>
    <p:extLst>
      <p:ext uri="{BB962C8B-B14F-4D97-AF65-F5344CB8AC3E}">
        <p14:creationId xmlns:p14="http://schemas.microsoft.com/office/powerpoint/2010/main" val="31691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D6D89367-7927-050D-642F-C4ED6DC877B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Diagrama de despliegue</a:t>
            </a:r>
          </a:p>
        </p:txBody>
      </p:sp>
      <p:sp>
        <p:nvSpPr>
          <p:cNvPr id="77" name="Rectangle 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F8AA6D75-F8FB-BB3E-43E9-EF2CEFB2F4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77538" y="625684"/>
            <a:ext cx="4282472"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74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12DDE2F-2FBE-C727-45A4-3B404F8206D5}"/>
              </a:ext>
            </a:extLst>
          </p:cNvPr>
          <p:cNvSpPr>
            <a:spLocks noGrp="1"/>
          </p:cNvSpPr>
          <p:nvPr>
            <p:ph type="title"/>
          </p:nvPr>
        </p:nvSpPr>
        <p:spPr>
          <a:xfrm>
            <a:off x="841248" y="548640"/>
            <a:ext cx="3600860" cy="5431536"/>
          </a:xfrm>
        </p:spPr>
        <p:txBody>
          <a:bodyPr>
            <a:normAutofit/>
          </a:bodyPr>
          <a:lstStyle/>
          <a:p>
            <a:r>
              <a:rPr lang="es-MX" sz="5400"/>
              <a:t>Plan de pruebas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663B84D-1E8B-F6A1-7D69-C74E6EA6235A}"/>
              </a:ext>
            </a:extLst>
          </p:cNvPr>
          <p:cNvSpPr>
            <a:spLocks noGrp="1"/>
          </p:cNvSpPr>
          <p:nvPr>
            <p:ph idx="1"/>
          </p:nvPr>
        </p:nvSpPr>
        <p:spPr>
          <a:xfrm>
            <a:off x="5126418" y="552091"/>
            <a:ext cx="6224335" cy="5431536"/>
          </a:xfrm>
        </p:spPr>
        <p:txBody>
          <a:bodyPr anchor="ctr">
            <a:normAutofit/>
          </a:bodyPr>
          <a:lstStyle/>
          <a:p>
            <a:r>
              <a:rPr lang="es-MX" sz="2200" b="0" i="0">
                <a:effectLst/>
                <a:latin typeface="inherit"/>
              </a:rPr>
              <a:t>Utilizaremos postman para realizar todas las solicitudes pertinentes a cada endpoint y de esta manera aseguraremos su correcto funcionamiento. Las diferentes rutas y el que se manda se puede consultar desde la documentacion.</a:t>
            </a:r>
          </a:p>
        </p:txBody>
      </p:sp>
    </p:spTree>
    <p:extLst>
      <p:ext uri="{BB962C8B-B14F-4D97-AF65-F5344CB8AC3E}">
        <p14:creationId xmlns:p14="http://schemas.microsoft.com/office/powerpoint/2010/main" val="939493879"/>
      </p:ext>
    </p:extLst>
  </p:cSld>
  <p:clrMapOvr>
    <a:masterClrMapping/>
  </p:clrMapOvr>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TotalTime>
  <Words>245</Words>
  <Application>Microsoft Office PowerPoint</Application>
  <PresentationFormat>Panorámica</PresentationFormat>
  <Paragraphs>15</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inherit</vt:lpstr>
      <vt:lpstr>Tema de Office</vt:lpstr>
      <vt:lpstr>Nora Lends</vt:lpstr>
      <vt:lpstr>Introducción</vt:lpstr>
      <vt:lpstr>Motivación</vt:lpstr>
      <vt:lpstr>Problemática</vt:lpstr>
      <vt:lpstr>Solución</vt:lpstr>
      <vt:lpstr>Diagrama de despliegue</vt:lpstr>
      <vt:lpstr>Plan de pruebas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Nora Lends</dc:title>
  <dc:creator>Emanuel Alejandro Solorzano Guzman</dc:creator>
  <cp:lastModifiedBy>Emanuel Alejandro Solorzano Guzman</cp:lastModifiedBy>
  <cp:revision>1</cp:revision>
  <dcterms:created xsi:type="dcterms:W3CDTF">2022-06-02T17:41:56Z</dcterms:created>
  <dcterms:modified xsi:type="dcterms:W3CDTF">2022-06-03T05:13:19Z</dcterms:modified>
</cp:coreProperties>
</file>