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7E2"/>
    <a:srgbClr val="FDC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14/07/2023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alejandro-thompson-oport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756" y="1201246"/>
            <a:ext cx="9144000" cy="2308717"/>
          </a:xfrm>
          <a:prstGeom prst="roundRect">
            <a:avLst/>
          </a:prstGeom>
          <a:solidFill>
            <a:schemeClr val="bg1">
              <a:alpha val="49804"/>
            </a:schemeClr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 sz="48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/>
            </a:r>
            <a:br>
              <a:rPr lang="en-US" sz="48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</a:br>
            <a:r>
              <a:rPr lang="en-US" sz="48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Predicting customer buying </a:t>
            </a:r>
            <a:r>
              <a:rPr lang="en-US" sz="4800" dirty="0" smtClean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behavior</a:t>
            </a:r>
            <a:endParaRPr lang="en-US" sz="4800" dirty="0">
              <a:solidFill>
                <a:schemeClr val="tx2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5756" y="3602037"/>
            <a:ext cx="9144000" cy="1642435"/>
          </a:xfrm>
          <a:prstGeom prst="roundRect">
            <a:avLst/>
          </a:prstGeom>
          <a:solidFill>
            <a:schemeClr val="bg1">
              <a:alpha val="49804"/>
            </a:schemeClr>
          </a:solidFill>
          <a:ln w="19050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By: </a:t>
            </a:r>
            <a:r>
              <a:rPr lang="en-US" sz="2800" dirty="0" smtClean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  <a:hlinkClick r:id="rId2" tooltip="ttps://www.linkedin.com/in/alejandro-thompson-oporto/"/>
              </a:rPr>
              <a:t>Alejandro Thompson Oporto</a:t>
            </a:r>
            <a:endParaRPr lang="en-US" sz="2800" dirty="0" smtClean="0">
              <a:solidFill>
                <a:schemeClr val="tx2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en-US" sz="1800" dirty="0" smtClean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This analysis was performed using data provided by the British Airways Data Science virtual experience program provided by Forage.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Task: </a:t>
            </a:r>
            <a:r>
              <a:rPr lang="en-US" sz="18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Build a predictive model to understand factors that influence buying </a:t>
            </a:r>
            <a:r>
              <a:rPr lang="en-US" sz="1800" dirty="0" smtClean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behavior</a:t>
            </a:r>
            <a:endParaRPr lang="en-US" sz="1800" dirty="0">
              <a:solidFill>
                <a:schemeClr val="tx2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307835" y="546705"/>
            <a:ext cx="11592040" cy="2145268"/>
          </a:xfrm>
          <a:prstGeom prst="roundRect">
            <a:avLst/>
          </a:prstGeom>
          <a:solidFill>
            <a:srgbClr val="FDC6BB">
              <a:alpha val="49804"/>
            </a:srgbClr>
          </a:solidFill>
          <a:ln w="19050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In this analysis, we used a Random Forest model to Predict whether a customer will buy a holiday. The model achieved a performance of Accuracy: 0.8460. From analyzing the results, we found that The most important features for predicting whether a customer will buy a holiday are the number of passengers and the purchase lead time.</a:t>
            </a:r>
            <a:endParaRPr lang="en-US" dirty="0">
              <a:solidFill>
                <a:srgbClr val="002060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-469" t="6126" r="1112" b="5635"/>
          <a:stretch/>
        </p:blipFill>
        <p:spPr>
          <a:xfrm>
            <a:off x="207389" y="2934973"/>
            <a:ext cx="11792932" cy="34690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A54E747-FCDA-4753-AB9C-B783FD954351}">
  <we:reference id="wa104038830" version="1.0.0.3" store="es-E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100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Leelawadee</vt:lpstr>
      <vt:lpstr>Office Theme</vt:lpstr>
      <vt:lpstr> Predicting customer buying behavior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Robinson;alejsndrothompson@gmail.com</dc:creator>
  <cp:lastModifiedBy>Alejandro Thompson Oporto</cp:lastModifiedBy>
  <cp:revision>15</cp:revision>
  <dcterms:created xsi:type="dcterms:W3CDTF">2022-12-06T11:13:27Z</dcterms:created>
  <dcterms:modified xsi:type="dcterms:W3CDTF">2023-07-14T20:48:09Z</dcterms:modified>
</cp:coreProperties>
</file>