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Forage-KPMG-AnalysisCustomers/Dashboard1?:language=es-ES&amp;publish=yes&amp;:display_count=n&amp;:origin=viz_share_link"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a:t>Alejandro Thompson Data Analyst KPMG</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1394554" y="94826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reviews of Sprocket Central Pty Ltd.</a:t>
            </a:r>
            <a:endParaRPr dirty="0"/>
          </a:p>
        </p:txBody>
      </p:sp>
      <p:sp>
        <p:nvSpPr>
          <p:cNvPr id="124" name="Shape 73"/>
          <p:cNvSpPr/>
          <p:nvPr/>
        </p:nvSpPr>
        <p:spPr>
          <a:xfrm>
            <a:off x="1041047" y="1571485"/>
            <a:ext cx="7366577"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We have 3 datasets with the Transaction data and the data of our customers with their respective locations. In this analysis we will obtain the analysis by doing a total cleaning of the data, we will fill in the data that we can and we will eliminate the data that is not complete in order to formulate competitive strategies.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Imagen 4">
            <a:extLst>
              <a:ext uri="{FF2B5EF4-FFF2-40B4-BE49-F238E27FC236}">
                <a16:creationId xmlns:a16="http://schemas.microsoft.com/office/drawing/2014/main" id="{28718C51-E4CA-4F1E-9F75-534837C39825}"/>
              </a:ext>
            </a:extLst>
          </p:cNvPr>
          <p:cNvPicPr>
            <a:picLocks noChangeAspect="1"/>
          </p:cNvPicPr>
          <p:nvPr/>
        </p:nvPicPr>
        <p:blipFill>
          <a:blip r:embed="rId2"/>
          <a:stretch>
            <a:fillRect/>
          </a:stretch>
        </p:blipFill>
        <p:spPr>
          <a:xfrm>
            <a:off x="1727756" y="3199959"/>
            <a:ext cx="5834359" cy="1235342"/>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431602" y="85214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a:t>Data cleaning</a:t>
            </a:r>
          </a:p>
        </p:txBody>
      </p:sp>
      <p:sp>
        <p:nvSpPr>
          <p:cNvPr id="133" name="Shape 82"/>
          <p:cNvSpPr/>
          <p:nvPr/>
        </p:nvSpPr>
        <p:spPr>
          <a:xfrm>
            <a:off x="431602" y="1400100"/>
            <a:ext cx="8397250" cy="964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After exploring the 3 datasets we can say that we have many changes to make, but nothing impossible, we will standardize certain columns and eliminate incomplete data. Given that we have 20,000 records we have a good amount to extract the required information.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Imagen 2">
            <a:extLst>
              <a:ext uri="{FF2B5EF4-FFF2-40B4-BE49-F238E27FC236}">
                <a16:creationId xmlns:a16="http://schemas.microsoft.com/office/drawing/2014/main" id="{B9B60621-5EF2-44AA-B981-AE63521DF285}"/>
              </a:ext>
            </a:extLst>
          </p:cNvPr>
          <p:cNvPicPr>
            <a:picLocks noChangeAspect="1"/>
          </p:cNvPicPr>
          <p:nvPr/>
        </p:nvPicPr>
        <p:blipFill>
          <a:blip r:embed="rId2"/>
          <a:stretch>
            <a:fillRect/>
          </a:stretch>
        </p:blipFill>
        <p:spPr>
          <a:xfrm>
            <a:off x="987590" y="2395995"/>
            <a:ext cx="7185220" cy="229738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928579" y="1017961"/>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Merge and Let`s Go!</a:t>
            </a:r>
          </a:p>
        </p:txBody>
      </p:sp>
      <p:sp>
        <p:nvSpPr>
          <p:cNvPr id="142" name="Shape 91"/>
          <p:cNvSpPr/>
          <p:nvPr/>
        </p:nvSpPr>
        <p:spPr>
          <a:xfrm>
            <a:off x="373375" y="1606136"/>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We avoid eliminating a lot of data, so in the "Job" columns we fill in "Other". We capitalized some columns. We improved the spelling. We eliminated customer records without a date of birth so that we can do an age analysis. We normalized the status data, but we will use the postcode more. Still, the data is enough to do a good analysis so we will start with this merged file with all the clean and relevant data.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Imagen 4">
            <a:extLst>
              <a:ext uri="{FF2B5EF4-FFF2-40B4-BE49-F238E27FC236}">
                <a16:creationId xmlns:a16="http://schemas.microsoft.com/office/drawing/2014/main" id="{C808987E-8798-42A8-9ED9-D4FE0A8AC9AA}"/>
              </a:ext>
            </a:extLst>
          </p:cNvPr>
          <p:cNvPicPr>
            <a:picLocks noChangeAspect="1"/>
          </p:cNvPicPr>
          <p:nvPr/>
        </p:nvPicPr>
        <p:blipFill rotWithShape="1">
          <a:blip r:embed="rId2"/>
          <a:srcRect b="1094"/>
          <a:stretch/>
        </p:blipFill>
        <p:spPr>
          <a:xfrm>
            <a:off x="4507975" y="984076"/>
            <a:ext cx="4265532" cy="365923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373375" y="852149"/>
            <a:ext cx="8565600" cy="6988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With the data we have we could apply machine learning techniques that are more accurate. But with just the analysis we did we will extract insights just as relevant.</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100">
            <a:extLst>
              <a:ext uri="{FF2B5EF4-FFF2-40B4-BE49-F238E27FC236}">
                <a16:creationId xmlns:a16="http://schemas.microsoft.com/office/drawing/2014/main" id="{54A77C29-6A5E-4570-A1EC-C8C332FB7784}"/>
              </a:ext>
            </a:extLst>
          </p:cNvPr>
          <p:cNvSpPr/>
          <p:nvPr/>
        </p:nvSpPr>
        <p:spPr>
          <a:xfrm>
            <a:off x="297400" y="1582586"/>
            <a:ext cx="8565600" cy="25073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200" dirty="0"/>
              <a:t>The most loyal customers live in NWC and Victoria</a:t>
            </a:r>
          </a:p>
          <a:p>
            <a:pPr marL="285750" indent="-285750">
              <a:buFont typeface="Arial" panose="020B0604020202020204" pitchFamily="34" charset="0"/>
              <a:buChar char="•"/>
            </a:pPr>
            <a:r>
              <a:rPr lang="en-US" sz="1200" dirty="0"/>
              <a:t>Women and men from 40 to 50 years old are the most loyal customers.</a:t>
            </a:r>
          </a:p>
          <a:p>
            <a:pPr marL="285750" indent="-285750">
              <a:buFont typeface="Arial" panose="020B0604020202020204" pitchFamily="34" charset="0"/>
              <a:buChar char="•"/>
            </a:pPr>
            <a:r>
              <a:rPr lang="en-US" sz="1200" dirty="0"/>
              <a:t>There is a trend between the ages of 25 to 39 among men and women who consume a lot of the products.</a:t>
            </a:r>
          </a:p>
          <a:p>
            <a:pPr marL="285750" indent="-285750">
              <a:buFont typeface="Arial" panose="020B0604020202020204" pitchFamily="34" charset="0"/>
              <a:buChar char="•"/>
            </a:pPr>
            <a:r>
              <a:rPr lang="en-US" sz="1200" dirty="0"/>
              <a:t>The industries we are most sought after are manufacturing, financial services, healthcare, and others that we need to validate.</a:t>
            </a:r>
          </a:p>
          <a:p>
            <a:pPr marL="285750" indent="-285750">
              <a:buFont typeface="Arial" panose="020B0604020202020204" pitchFamily="34" charset="0"/>
              <a:buChar char="•"/>
            </a:pPr>
            <a:r>
              <a:rPr lang="en-US" sz="1200" dirty="0"/>
              <a:t>The brand most sought after by our consumers is Solex.</a:t>
            </a:r>
          </a:p>
          <a:p>
            <a:pPr marL="285750" indent="-285750">
              <a:buFont typeface="Arial" panose="020B0604020202020204" pitchFamily="34" charset="0"/>
              <a:buChar char="•"/>
            </a:pPr>
            <a:r>
              <a:rPr lang="en-US" sz="1200" dirty="0"/>
              <a:t>The Mass Customer segment is the segment we need to follow up on, both those who have a car and those who don’t. </a:t>
            </a:r>
          </a:p>
          <a:p>
            <a:pPr marL="285750" indent="-285750">
              <a:buFont typeface="Arial" panose="020B0604020202020204" pitchFamily="34" charset="0"/>
              <a:buChar char="•"/>
            </a:pPr>
            <a:r>
              <a:rPr lang="en-US" sz="1200" dirty="0"/>
              <a:t>We also need to focus on those who have a car and those who do not.</a:t>
            </a:r>
          </a:p>
          <a:p>
            <a:pPr marL="285750" indent="-285750">
              <a:buFont typeface="Arial" panose="020B0604020202020204" pitchFamily="34" charset="0"/>
              <a:buChar char="•"/>
            </a:pPr>
            <a:r>
              <a:rPr lang="en-US" sz="1200" dirty="0"/>
              <a:t>We should focus on the people who have a property valuation between 6 to 10</a:t>
            </a:r>
          </a:p>
          <a:p>
            <a:pPr marL="285750" indent="-285750">
              <a:buFont typeface="Arial" panose="020B0604020202020204" pitchFamily="34" charset="0"/>
              <a:buChar char="•"/>
            </a:pPr>
            <a:r>
              <a:rPr lang="en-US" sz="1200" b="1" dirty="0"/>
              <a:t>According to our analysis we can focus on approximately 200 new consumers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Imagen 1">
            <a:extLst>
              <a:ext uri="{FF2B5EF4-FFF2-40B4-BE49-F238E27FC236}">
                <a16:creationId xmlns:a16="http://schemas.microsoft.com/office/drawing/2014/main" id="{F00AF9D8-DA6B-4B34-938E-FF73E7E56934}"/>
              </a:ext>
            </a:extLst>
          </p:cNvPr>
          <p:cNvPicPr>
            <a:picLocks noChangeAspect="1"/>
          </p:cNvPicPr>
          <p:nvPr/>
        </p:nvPicPr>
        <p:blipFill>
          <a:blip r:embed="rId2"/>
          <a:stretch>
            <a:fillRect/>
          </a:stretch>
        </p:blipFill>
        <p:spPr>
          <a:xfrm>
            <a:off x="373375" y="855083"/>
            <a:ext cx="8291656" cy="3433333"/>
          </a:xfrm>
          <a:prstGeom prst="rect">
            <a:avLst/>
          </a:prstGeom>
        </p:spPr>
      </p:pic>
      <p:sp>
        <p:nvSpPr>
          <p:cNvPr id="7" name="Shape 100">
            <a:extLst>
              <a:ext uri="{FF2B5EF4-FFF2-40B4-BE49-F238E27FC236}">
                <a16:creationId xmlns:a16="http://schemas.microsoft.com/office/drawing/2014/main" id="{150E923D-6045-4537-81FD-96C7D0433E27}"/>
              </a:ext>
            </a:extLst>
          </p:cNvPr>
          <p:cNvSpPr/>
          <p:nvPr/>
        </p:nvSpPr>
        <p:spPr>
          <a:xfrm>
            <a:off x="245485" y="4322974"/>
            <a:ext cx="6931009" cy="7304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50" dirty="0"/>
              <a:t>That was our analysis to find out more please analyze the dashboard. </a:t>
            </a:r>
          </a:p>
          <a:p>
            <a:r>
              <a:rPr lang="en-US" sz="1050" dirty="0">
                <a:hlinkClick r:id="rId3"/>
              </a:rPr>
              <a:t>https://public.tableau.com/views/Forage-KPMG-AnalysisCustomers/Dashboard1?:language=es-ES&amp;publish=yes&amp;:display_count=n&amp;:origin=viz_share_link</a:t>
            </a:r>
            <a:endParaRPr lang="en-US" sz="1050" dirty="0"/>
          </a:p>
        </p:txBody>
      </p:sp>
      <p:sp>
        <p:nvSpPr>
          <p:cNvPr id="8" name="Shape 90">
            <a:extLst>
              <a:ext uri="{FF2B5EF4-FFF2-40B4-BE49-F238E27FC236}">
                <a16:creationId xmlns:a16="http://schemas.microsoft.com/office/drawing/2014/main" id="{5A322F89-9EE6-4A03-8DAB-58AFAA4A805E}"/>
              </a:ext>
            </a:extLst>
          </p:cNvPr>
          <p:cNvSpPr/>
          <p:nvPr/>
        </p:nvSpPr>
        <p:spPr>
          <a:xfrm>
            <a:off x="7774441" y="4537071"/>
            <a:ext cx="297987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Thanks!</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TotalTime>
  <Words>730</Words>
  <Application>Microsoft Office PowerPoint</Application>
  <PresentationFormat>Presentación en pantalla (16:9)</PresentationFormat>
  <Paragraphs>41</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Open Sans</vt:lpstr>
      <vt:lpstr>Open Sans Extrabold</vt:lpstr>
      <vt:lpstr>Open Sans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Alejandro Thompson</cp:lastModifiedBy>
  <cp:revision>7</cp:revision>
  <dcterms:modified xsi:type="dcterms:W3CDTF">2023-07-28T03:16:26Z</dcterms:modified>
</cp:coreProperties>
</file>