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0261f2b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0261f2b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15353fe0d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15353fe0d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261f2b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0261f2b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261f2b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261f2b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261f2b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261f2b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261f2b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261f2b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RfaIUHC_gpvz2tB37L6iRirNy7dS6Eiq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ESCAPE THE MATRIX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</a:rPr>
              <a:t>Alessia Urzi - Garima Sharma - K.Bana - Houleye Anne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662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440"/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GAME STRUCTURE</a:t>
            </a: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We use </a:t>
            </a: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dictionaries</a:t>
            </a: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to define every objects such as rooms, furniture, doors and keys. Then we stored all the objects in lists. </a:t>
            </a: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Finally, we defined the objects relation.</a:t>
            </a: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Dictionaries: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Furniture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Doors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Keys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Rooms 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Object relations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440"/>
              <a:buNone/>
            </a:pP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Lists: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all rooms</a:t>
            </a: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Black"/>
              <a:buChar char="-"/>
            </a:pP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all doors</a:t>
            </a: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b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endParaRPr sz="1100">
              <a:solidFill>
                <a:srgbClr val="000000"/>
              </a:solidFill>
              <a:highlight>
                <a:srgbClr val="FFFFFF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1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25" y="2042075"/>
            <a:ext cx="3840476" cy="2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13075"/>
            <a:ext cx="8398800" cy="37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SzPts val="770"/>
              <a:buNone/>
            </a:pPr>
            <a:r>
              <a:rPr lang="fr" sz="1240">
                <a:solidFill>
                  <a:srgbClr val="000000"/>
                </a:solidFill>
                <a:highlight>
                  <a:schemeClr val="lt1"/>
                </a:highlight>
                <a:latin typeface="Roboto Black"/>
                <a:ea typeface="Roboto Black"/>
                <a:cs typeface="Roboto Black"/>
                <a:sym typeface="Roboto Black"/>
              </a:rPr>
              <a:t>FUNCTIONS</a:t>
            </a:r>
            <a:endParaRPr sz="1240">
              <a:solidFill>
                <a:srgbClr val="000000"/>
              </a:solidFill>
              <a:highlight>
                <a:schemeClr val="lt1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07340" lvl="0" marL="4572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Roboto Medium"/>
              <a:buChar char="●"/>
            </a:pPr>
            <a:r>
              <a:rPr lang="fr" sz="1540">
                <a:solidFill>
                  <a:srgbClr val="00000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get_started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It gives the player all the informations to start the game </a:t>
            </a:r>
            <a:b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endParaRPr sz="12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3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Roboto Medium"/>
              <a:buChar char="●"/>
            </a:pPr>
            <a:r>
              <a:rPr lang="fr" sz="15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playroom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: It’s the core loop of the game. If the player is in target room, he won. If not it will take input from the user to explore or examine the room. </a:t>
            </a:r>
            <a:endParaRPr sz="12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SzPts val="770"/>
              <a:buNone/>
            </a:pPr>
            <a:r>
              <a:rPr lang="fr" sz="13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Depending from the user choice “playroom” function will call the functions:</a:t>
            </a:r>
            <a:endParaRPr sz="13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340" lvl="0" marL="4572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Roboto Medium"/>
              <a:buChar char="●"/>
            </a:pPr>
            <a:r>
              <a:rPr lang="fr" sz="15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explore: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this function lists all the item in the current room.</a:t>
            </a:r>
            <a:endParaRPr sz="12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3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Roboto Medium"/>
              <a:buChar char="●"/>
            </a:pPr>
            <a:r>
              <a:rPr lang="fr" sz="15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examine</a:t>
            </a:r>
            <a:r>
              <a:rPr lang="fr" sz="13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:  t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his function examines each item of the room to find the key and move to the next room. </a:t>
            </a:r>
            <a:endParaRPr sz="12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73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Roboto Medium"/>
              <a:buChar char="●"/>
            </a:pPr>
            <a:r>
              <a:rPr lang="fr" sz="15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get_to_the_next_door:</a:t>
            </a:r>
            <a: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this function allows the player to move to the next room. </a:t>
            </a:r>
            <a:b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fr" sz="124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4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TECHNICAL CHALLENGE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OUR MOST IMPORTANT TECHNICAL CHALLENGE</a:t>
            </a:r>
            <a:b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b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- </a:t>
            </a: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Defining the functions and how they work (especially assigning the correct variable!)</a:t>
            </a:r>
            <a:endParaRPr sz="14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- </a:t>
            </a: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Create the correct data structure of the game, understanding how items correlate with each other</a:t>
            </a:r>
            <a:endParaRPr sz="14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Font typeface="Arial"/>
              <a:buNone/>
            </a:pP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OVERCOMING THAT CHALLENGE</a:t>
            </a:r>
            <a:b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b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fr" sz="1440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We tried to dissect the code with the collaboration of all team members and the help of AI. </a:t>
            </a:r>
            <a:endParaRPr sz="144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BIG MISTAKE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1400">
                <a:solidFill>
                  <a:srgbClr val="000000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fr" sz="1508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We tried to use nested </a:t>
            </a:r>
            <a:r>
              <a:rPr lang="fr" sz="1508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dictionaries</a:t>
            </a:r>
            <a:r>
              <a:rPr lang="fr" sz="1508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to structure the game and realized it was too complicated to implement in the functions.</a:t>
            </a:r>
            <a:endParaRPr sz="1508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29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BIGGEST LEARNING:</a:t>
            </a:r>
            <a:endParaRPr b="1" sz="1529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17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It’s better to start with a simple but clean code and build from it!</a:t>
            </a:r>
            <a:endParaRPr sz="1517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819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! 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30377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rPr>
              <a:t>Alessia Urzi - Garima Sharma - K.Bana - Houleye Anne</a:t>
            </a:r>
            <a:endParaRPr sz="2400">
              <a:solidFill>
                <a:srgbClr val="000000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