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478DA-65AB-CA39-8703-B10CA5C7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70DB7F-54E2-1DA9-EC75-A6FC5640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788AC-2B2D-D6F1-E53B-D7399F4E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4626B-D170-2895-F6E3-AE6A6A95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1E2B1E-8B2C-89BA-75C1-1EEFE991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4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EBCE7-0709-A8D4-C845-E8B45418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1084A7-3F1A-ED10-66BF-28685C28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6E015-8A9F-5480-159B-C9B3DB81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F2D5F7-E34F-CE88-16D7-428B4E1E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BA949-8BED-7F39-21FA-FEDAE6E2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8C5601-1005-05B7-48F6-705063EA3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40DCEC-1B23-FADB-AF02-6782D0A4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2ABE23-14DE-705A-6DB9-82B45866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554D81-9F82-6AFB-55AD-840E4DA2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FEA16D-3C41-2D95-BD28-C4786D7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77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C0E92-58A4-FEA7-5BAE-8E644218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3C58-2471-84AB-2320-76DFB1DB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E2F478-F5F7-2BF8-3B44-82511B8F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909FD-ED4A-26D2-DD8B-A217965C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8304C-0EF3-A999-3F50-2FC1AEAA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7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7374D-C8A1-CAAD-0BA5-6430A62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6787E9-D1D3-B42E-F38E-946E87309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B39D97-CD1D-663F-CBC8-DC16FB36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57FD74-0D7A-2984-0B06-28BF8521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30DA59-5E94-EFE7-C0C6-69B2F989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4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0ED96-D987-C90F-D86C-5FB4730D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2134A6-B51D-8F5B-3875-AE493AA1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8D96B7-B825-9BF4-F97C-1784A1DE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6C3B63-24FF-F97A-5D54-C660BE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E81A2F-EB47-8499-4EC5-B5728B41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8BCC68-E96C-3F47-AA2E-20B567D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9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359CE-A1A8-330D-33E9-78DEE285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B1A296-459C-30C5-847F-B667D3A2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76DD24-519D-A0F9-E4CC-D6DEBC3F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914D5E-4C75-3AFF-97C3-60B18324B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07600F-1AE1-BF00-0EB2-3072CE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5D4AFE-EA26-8625-B903-BC9ED73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4D0C63-1C75-C4CF-A057-6285005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64A233-E02C-5C5F-00CB-6AB4B912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9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939EF-3F48-3288-B925-BE0AE78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681E2D-8285-FCDB-4AAF-6819A837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06870-1E18-D1CF-3A4B-7DC57052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C8B055-1807-6590-9331-0524A164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5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2B7FF7D-AC4B-41E5-E5C4-6EACB10E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B9ED2B-11B6-9459-A089-0CC4BF87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6B2DCA-8C4B-4DD2-5A5F-7DE9A4E7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3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D9629-5EC1-9EE0-7EFB-097147FE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70C90-CE7A-1BF8-C199-B7E8359A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31BEA8-B013-5608-2005-26775FBA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230003-E9F0-39CC-03C4-833BEC7F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600873-B631-28D7-AD46-E1101DF8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1A7FC2-44FC-0114-192C-1E37FE1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57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E2DCA-80FA-B761-BA5C-030534E4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78A32F-7A05-800B-F0D0-F011A8B52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24B8B5-FD67-33B8-A3C0-E99AC65B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27FA29-D72C-7811-AF43-3F22C2F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8E9EDA-EB83-837F-B46C-FF437C56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E8EA8C-5BB2-841A-F98E-3A26EE1B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6D59A6-7994-922B-EA7E-EC00106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AC06C5-FDE9-CD7D-A936-AFFD0BD6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35175-1384-E57E-ABD1-CBB3C3AF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FBC75-1375-4B61-95C6-C803A79F1352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81CC50-4869-27E3-3E77-09F344A2E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7D1AE-DBAD-C7B1-A817-2C0676E8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F9F6-8746-457E-80D4-26A344327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66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EB737010-5C25-11BC-B379-07008311B724}"/>
              </a:ext>
            </a:extLst>
          </p:cNvPr>
          <p:cNvGrpSpPr/>
          <p:nvPr/>
        </p:nvGrpSpPr>
        <p:grpSpPr>
          <a:xfrm>
            <a:off x="-196489" y="2606870"/>
            <a:ext cx="3651690" cy="1644257"/>
            <a:chOff x="254923" y="2606870"/>
            <a:chExt cx="3651690" cy="1644257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409DEE61-1345-8829-645A-757171DDA39F}"/>
                </a:ext>
              </a:extLst>
            </p:cNvPr>
            <p:cNvGrpSpPr/>
            <p:nvPr/>
          </p:nvGrpSpPr>
          <p:grpSpPr>
            <a:xfrm>
              <a:off x="254923" y="2606870"/>
              <a:ext cx="1679171" cy="1644257"/>
              <a:chOff x="468283" y="2395728"/>
              <a:chExt cx="1679171" cy="1644257"/>
            </a:xfrm>
          </p:grpSpPr>
          <p:pic>
            <p:nvPicPr>
              <p:cNvPr id="7" name="Elemento grafico 6" descr="Uomo contorno">
                <a:extLst>
                  <a:ext uri="{FF2B5EF4-FFF2-40B4-BE49-F238E27FC236}">
                    <a16:creationId xmlns:a16="http://schemas.microsoft.com/office/drawing/2014/main" id="{EA45CA8B-16E8-C630-9E4B-B25EB779E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9981" y="2395728"/>
                <a:ext cx="1261872" cy="1261872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9ACA855-382F-0DCD-179F-9DF5EE2C4BB6}"/>
                  </a:ext>
                </a:extLst>
              </p:cNvPr>
              <p:cNvSpPr txBox="1"/>
              <p:nvPr/>
            </p:nvSpPr>
            <p:spPr>
              <a:xfrm>
                <a:off x="468283" y="3657600"/>
                <a:ext cx="1679171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Admin</a:t>
                </a:r>
              </a:p>
            </p:txBody>
          </p:sp>
        </p:grp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BD5DA36F-1650-3252-0C0B-B72173968EC9}"/>
                </a:ext>
              </a:extLst>
            </p:cNvPr>
            <p:cNvSpPr/>
            <p:nvPr/>
          </p:nvSpPr>
          <p:spPr>
            <a:xfrm>
              <a:off x="2136001" y="2890193"/>
              <a:ext cx="1770612" cy="10776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</a:t>
              </a:r>
              <a:r>
                <a:rPr lang="it-IT" sz="1400" dirty="0" err="1">
                  <a:solidFill>
                    <a:schemeClr val="tx1"/>
                  </a:solidFill>
                </a:rPr>
                <a:t>External</a:t>
              </a:r>
              <a:r>
                <a:rPr lang="it-IT" sz="1400" dirty="0">
                  <a:solidFill>
                    <a:schemeClr val="tx1"/>
                  </a:solidFill>
                </a:rPr>
                <a:t> User&gt;&gt;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dirty="0">
                  <a:solidFill>
                    <a:schemeClr val="tx1"/>
                  </a:solidFill>
                </a:rPr>
                <a:t>Browser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72BE4022-9810-8B62-AD3C-3B842A5727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741" y="3443466"/>
              <a:ext cx="86150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62181018-022C-24FD-FC16-40BD25B2F420}"/>
              </a:ext>
            </a:extLst>
          </p:cNvPr>
          <p:cNvGrpSpPr/>
          <p:nvPr/>
        </p:nvGrpSpPr>
        <p:grpSpPr>
          <a:xfrm>
            <a:off x="4314120" y="81281"/>
            <a:ext cx="7451159" cy="6552276"/>
            <a:chOff x="4314121" y="224443"/>
            <a:chExt cx="7197898" cy="640911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AF96E94E-F3EE-4A8D-5E36-027ADCA34B75}"/>
                </a:ext>
              </a:extLst>
            </p:cNvPr>
            <p:cNvGrpSpPr/>
            <p:nvPr/>
          </p:nvGrpSpPr>
          <p:grpSpPr>
            <a:xfrm>
              <a:off x="4314121" y="224443"/>
              <a:ext cx="7197898" cy="6409113"/>
              <a:chOff x="3060469" y="311727"/>
              <a:chExt cx="5798127" cy="5777346"/>
            </a:xfrm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D397D5C-6EB9-BAE9-B239-6356323768BD}"/>
                  </a:ext>
                </a:extLst>
              </p:cNvPr>
              <p:cNvSpPr/>
              <p:nvPr/>
            </p:nvSpPr>
            <p:spPr>
              <a:xfrm>
                <a:off x="3060469" y="311727"/>
                <a:ext cx="5798127" cy="57773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9656AB3-74C7-6F46-AE5D-240570A9C8C4}"/>
                  </a:ext>
                </a:extLst>
              </p:cNvPr>
              <p:cNvSpPr txBox="1"/>
              <p:nvPr/>
            </p:nvSpPr>
            <p:spPr>
              <a:xfrm>
                <a:off x="5003567" y="339677"/>
                <a:ext cx="19119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/>
                  <a:t>&lt;&lt;Software System&gt;&gt;</a:t>
                </a:r>
                <a:br>
                  <a:rPr lang="it-IT" sz="1400" dirty="0"/>
                </a:br>
                <a:r>
                  <a:rPr lang="it-IT" sz="1400" b="1" dirty="0"/>
                  <a:t>Web APP</a:t>
                </a:r>
                <a:endParaRPr lang="it-IT" sz="1400" dirty="0"/>
              </a:p>
            </p:txBody>
          </p:sp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244895A9-D2A4-89B6-B8C0-CD04F1E2F797}"/>
                </a:ext>
              </a:extLst>
            </p:cNvPr>
            <p:cNvSpPr/>
            <p:nvPr/>
          </p:nvSpPr>
          <p:spPr>
            <a:xfrm>
              <a:off x="4896089" y="835884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Home_AdminUI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B2C7A794-6E0F-0658-91B0-A4D1186C61B7}"/>
                </a:ext>
              </a:extLst>
            </p:cNvPr>
            <p:cNvSpPr/>
            <p:nvPr/>
          </p:nvSpPr>
          <p:spPr>
            <a:xfrm>
              <a:off x="4896089" y="2110451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Modifica_ClasseUI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EA7221-5AFC-5B0A-252E-4CE14CAA3A23}"/>
                </a:ext>
              </a:extLst>
            </p:cNvPr>
            <p:cNvSpPr/>
            <p:nvPr/>
          </p:nvSpPr>
          <p:spPr>
            <a:xfrm>
              <a:off x="4896088" y="3295260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Upload_ClasseUI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EAD70386-0278-B19E-BEBC-619C1F74D58F}"/>
                </a:ext>
              </a:extLst>
            </p:cNvPr>
            <p:cNvSpPr/>
            <p:nvPr/>
          </p:nvSpPr>
          <p:spPr>
            <a:xfrm>
              <a:off x="4896088" y="4377159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ReportsUI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FD71A759-49DB-68C6-80F8-1A65DE0E5A4E}"/>
                </a:ext>
              </a:extLst>
            </p:cNvPr>
            <p:cNvSpPr/>
            <p:nvPr/>
          </p:nvSpPr>
          <p:spPr>
            <a:xfrm>
              <a:off x="4896089" y="5459058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Admin_loginUI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34F10B1-C503-A503-04BA-337D23078D16}"/>
                </a:ext>
              </a:extLst>
            </p:cNvPr>
            <p:cNvSpPr/>
            <p:nvPr/>
          </p:nvSpPr>
          <p:spPr>
            <a:xfrm>
              <a:off x="8922763" y="835884"/>
              <a:ext cx="1979271" cy="7407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chemeClr val="tx1"/>
                  </a:solidFill>
                </a:rPr>
              </a:br>
              <a:r>
                <a:rPr lang="it-IT" sz="1400" b="1" dirty="0" err="1">
                  <a:solidFill>
                    <a:schemeClr val="tx1"/>
                  </a:solidFill>
                </a:rPr>
                <a:t>Admin_RegistrationUI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06D5EDD-AC92-5598-3FF0-272615E28718}"/>
                </a:ext>
              </a:extLst>
            </p:cNvPr>
            <p:cNvSpPr/>
            <p:nvPr/>
          </p:nvSpPr>
          <p:spPr>
            <a:xfrm>
              <a:off x="8922764" y="2122695"/>
              <a:ext cx="1979271" cy="7407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br>
                <a:rPr lang="it-IT" sz="1400" dirty="0">
                  <a:solidFill>
                    <a:srgbClr val="FF0000"/>
                  </a:solidFill>
                </a:rPr>
              </a:br>
              <a:r>
                <a:rPr lang="it-IT" sz="1400" b="1" dirty="0" err="1">
                  <a:solidFill>
                    <a:srgbClr val="FF0000"/>
                  </a:solidFill>
                </a:rPr>
                <a:t>TeamUI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E00FCB-93E7-E366-4AB6-C5A9EEA2B48C}"/>
                </a:ext>
              </a:extLst>
            </p:cNvPr>
            <p:cNvSpPr/>
            <p:nvPr/>
          </p:nvSpPr>
          <p:spPr>
            <a:xfrm>
              <a:off x="8922763" y="3295260"/>
              <a:ext cx="1979271" cy="7407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&lt;&lt;User Interface&gt;&gt;</a:t>
              </a:r>
              <a:endParaRPr lang="it-IT" sz="1400" dirty="0">
                <a:solidFill>
                  <a:srgbClr val="FF0000"/>
                </a:solidFill>
              </a:endParaRPr>
            </a:p>
            <a:p>
              <a:pPr algn="ctr"/>
              <a:r>
                <a:rPr lang="it-IT" sz="1400" b="1" dirty="0" err="1">
                  <a:solidFill>
                    <a:srgbClr val="FF0000"/>
                  </a:solidFill>
                </a:rPr>
                <a:t>Assignment</a:t>
              </a:r>
              <a:r>
                <a:rPr lang="it-IT" sz="1400" b="1" dirty="0">
                  <a:solidFill>
                    <a:srgbClr val="FF0000"/>
                  </a:solidFill>
                </a:rPr>
                <a:t> UI</a:t>
              </a:r>
            </a:p>
          </p:txBody>
        </p:sp>
      </p:grp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B4298FCA-958C-855B-54E1-6004C56849F0}"/>
              </a:ext>
            </a:extLst>
          </p:cNvPr>
          <p:cNvCxnSpPr>
            <a:cxnSpLocks/>
            <a:stCxn id="13" idx="0"/>
            <a:endCxn id="19" idx="1"/>
          </p:cNvCxnSpPr>
          <p:nvPr/>
        </p:nvCxnSpPr>
        <p:spPr>
          <a:xfrm rot="5400000" flipH="1" flipV="1">
            <a:off x="2840656" y="814284"/>
            <a:ext cx="1805149" cy="23466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DA683BE7-8BE5-091E-5BFE-95F161C378D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31954" y="2388082"/>
            <a:ext cx="1484611" cy="8459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75BF3F42-52AD-BA5D-64A2-3909824A285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31954" y="3577476"/>
            <a:ext cx="1484610" cy="218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98334D80-87D7-6936-BA03-B683E97977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55201" y="3794371"/>
            <a:ext cx="1461363" cy="9110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D93D7D31-DA20-EE18-DB42-5EC2A617521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28820" y="3986263"/>
            <a:ext cx="2987745" cy="1825225"/>
          </a:xfrm>
          <a:prstGeom prst="bentConnector3">
            <a:avLst>
              <a:gd name="adj1" fmla="val -24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7C469D1C-CAD8-D8AE-B46E-2D9221493A5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456077" y="1085044"/>
            <a:ext cx="5628842" cy="1976844"/>
          </a:xfrm>
          <a:prstGeom prst="bentConnector3">
            <a:avLst>
              <a:gd name="adj1" fmla="val 8249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506D533B-6702-0EFA-2469-B8A9E638C86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31953" y="2400599"/>
            <a:ext cx="5652967" cy="741809"/>
          </a:xfrm>
          <a:prstGeom prst="bentConnector3">
            <a:avLst>
              <a:gd name="adj1" fmla="val 8576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3D781FA1-2C7D-2D31-99A1-1EECC8D5885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5597548" y="480434"/>
            <a:ext cx="459718" cy="6515024"/>
          </a:xfrm>
          <a:prstGeom prst="bentConnector4">
            <a:avLst>
              <a:gd name="adj1" fmla="val -49726"/>
              <a:gd name="adj2" fmla="val 8377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8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CASTALDO</dc:creator>
  <cp:lastModifiedBy>GIUSEPPE CASTALDO</cp:lastModifiedBy>
  <cp:revision>1</cp:revision>
  <dcterms:created xsi:type="dcterms:W3CDTF">2024-12-05T20:31:54Z</dcterms:created>
  <dcterms:modified xsi:type="dcterms:W3CDTF">2024-12-05T20:53:07Z</dcterms:modified>
</cp:coreProperties>
</file>