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4" r:id="rId2"/>
    <p:sldMasterId id="2147483696" r:id="rId3"/>
  </p:sldMasterIdLst>
  <p:notesMasterIdLst>
    <p:notesMasterId r:id="rId82"/>
  </p:notesMasterIdLst>
  <p:sldIdLst>
    <p:sldId id="256" r:id="rId4"/>
    <p:sldId id="327" r:id="rId5"/>
    <p:sldId id="257" r:id="rId6"/>
    <p:sldId id="258" r:id="rId7"/>
    <p:sldId id="259" r:id="rId8"/>
    <p:sldId id="260" r:id="rId9"/>
    <p:sldId id="318" r:id="rId10"/>
    <p:sldId id="329" r:id="rId11"/>
    <p:sldId id="330" r:id="rId12"/>
    <p:sldId id="319" r:id="rId13"/>
    <p:sldId id="261" r:id="rId14"/>
    <p:sldId id="328" r:id="rId15"/>
    <p:sldId id="32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321" r:id="rId31"/>
    <p:sldId id="322" r:id="rId32"/>
    <p:sldId id="280" r:id="rId33"/>
    <p:sldId id="323" r:id="rId34"/>
    <p:sldId id="281" r:id="rId35"/>
    <p:sldId id="283" r:id="rId36"/>
    <p:sldId id="282" r:id="rId37"/>
    <p:sldId id="284" r:id="rId38"/>
    <p:sldId id="285" r:id="rId39"/>
    <p:sldId id="333" r:id="rId40"/>
    <p:sldId id="286" r:id="rId41"/>
    <p:sldId id="287" r:id="rId42"/>
    <p:sldId id="288" r:id="rId43"/>
    <p:sldId id="289" r:id="rId44"/>
    <p:sldId id="290" r:id="rId45"/>
    <p:sldId id="334" r:id="rId46"/>
    <p:sldId id="335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31" r:id="rId58"/>
    <p:sldId id="301" r:id="rId59"/>
    <p:sldId id="324" r:id="rId60"/>
    <p:sldId id="302" r:id="rId61"/>
    <p:sldId id="336" r:id="rId62"/>
    <p:sldId id="337" r:id="rId63"/>
    <p:sldId id="303" r:id="rId64"/>
    <p:sldId id="304" r:id="rId65"/>
    <p:sldId id="305" r:id="rId66"/>
    <p:sldId id="306" r:id="rId67"/>
    <p:sldId id="307" r:id="rId68"/>
    <p:sldId id="332" r:id="rId69"/>
    <p:sldId id="308" r:id="rId70"/>
    <p:sldId id="309" r:id="rId71"/>
    <p:sldId id="325" r:id="rId72"/>
    <p:sldId id="310" r:id="rId73"/>
    <p:sldId id="311" r:id="rId74"/>
    <p:sldId id="312" r:id="rId75"/>
    <p:sldId id="313" r:id="rId76"/>
    <p:sldId id="314" r:id="rId77"/>
    <p:sldId id="315" r:id="rId78"/>
    <p:sldId id="326" r:id="rId79"/>
    <p:sldId id="316" r:id="rId80"/>
    <p:sldId id="317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CBCF-85C2-754C-A105-6B52C7089BB1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A6037-FEFB-8B46-9D7C-2B91B1531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7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Поменять цвет почты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0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ru-RU" dirty="0"/>
              <a:t>съехал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по </a:t>
            </a:r>
            <a:r>
              <a:rPr lang="en-US" dirty="0"/>
              <a:t>PEP-8</a:t>
            </a:r>
          </a:p>
          <a:p>
            <a:r>
              <a:rPr lang="en-US" dirty="0"/>
              <a:t>capacity </a:t>
            </a:r>
            <a:r>
              <a:rPr lang="ru-RU" dirty="0"/>
              <a:t>не использовал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40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4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173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0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8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3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86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0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2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7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80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5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9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3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22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55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72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81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7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29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69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86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8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99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1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nic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A2435-107E-8A4B-9267-9BB1E6B6D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Асинхронное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140D8-F2E9-8449-B8D0-A50E0798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0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47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C13EE-A9DC-4D43-8312-C5F58ECC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ДАТЬ МАКСИМАЛЬНЫЙ </a:t>
            </a:r>
            <a:r>
              <a:rPr lang="en-US" dirty="0"/>
              <a:t>RPS </a:t>
            </a:r>
            <a:r>
              <a:rPr lang="ru-RU" dirty="0"/>
              <a:t>НА ЗАПРОСЫ К ЭТОМУ СЕРВЕРУ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89D4BC-9FD4-6C47-9B0A-D455CC2A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ЦЕЛЬ</a:t>
            </a:r>
          </a:p>
        </p:txBody>
      </p:sp>
    </p:spTree>
    <p:extLst>
      <p:ext uri="{BB962C8B-B14F-4D97-AF65-F5344CB8AC3E}">
        <p14:creationId xmlns:p14="http://schemas.microsoft.com/office/powerpoint/2010/main" val="148180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9F98-09AF-6249-ABE9-C19584E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запрос?</a:t>
            </a:r>
          </a:p>
        </p:txBody>
      </p:sp>
    </p:spTree>
    <p:extLst>
      <p:ext uri="{BB962C8B-B14F-4D97-AF65-F5344CB8AC3E}">
        <p14:creationId xmlns:p14="http://schemas.microsoft.com/office/powerpoint/2010/main" val="261725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9F98-09AF-6249-ABE9-C19584E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запрос?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33C63-B025-274D-8AC2-6652653B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09" y="1786163"/>
            <a:ext cx="4763407" cy="47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1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3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9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5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sock.close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BA70-4BD1-C943-A15A-8CCB29C8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Алексей Кузьмин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1F69E5-A2E6-184D-9C35-CD5B4D77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500" y="685800"/>
            <a:ext cx="3881437" cy="51752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11EE593-D84F-D54F-9DBE-652DDE5F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Директор разработки «</a:t>
            </a:r>
            <a:r>
              <a:rPr lang="ru-RU" dirty="0" err="1"/>
              <a:t>ДомКлик</a:t>
            </a:r>
            <a:r>
              <a:rPr lang="ru-RU" dirty="0"/>
              <a:t>»</a:t>
            </a:r>
          </a:p>
          <a:p>
            <a:r>
              <a:rPr lang="ru-RU" dirty="0"/>
              <a:t>Руковожу направлением машинного обучения и работы с данными</a:t>
            </a:r>
          </a:p>
          <a:p>
            <a:r>
              <a:rPr lang="ru-RU" dirty="0"/>
              <a:t>Связь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Aleksej.kyzmin@gmail.com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alex_kuzmin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sock.close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end_time-start_time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AF93D-09FC-FE41-AEB0-DE6C909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2D1953-6F36-9245-A119-11A7798D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112" y="1748370"/>
            <a:ext cx="9260114" cy="48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3C180-9587-F74D-8FDD-A047AEE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Ускоряемся?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5019A-234F-0E41-B97D-E9FF0D47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Как?</a:t>
            </a:r>
          </a:p>
        </p:txBody>
      </p:sp>
    </p:spTree>
    <p:extLst>
      <p:ext uri="{BB962C8B-B14F-4D97-AF65-F5344CB8AC3E}">
        <p14:creationId xmlns:p14="http://schemas.microsoft.com/office/powerpoint/2010/main" val="238757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9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t1.start()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t2.start()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1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B27E-3EC0-B845-9134-CB053DA9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3040-B54B-3343-857F-660C6D8A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43" y="1782751"/>
            <a:ext cx="8951140" cy="46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FC44-CB1C-8649-8FE7-73D36F4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145749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FC44-CB1C-8649-8FE7-73D36F4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BF524A-E00D-5740-AA2D-BE5AC3AA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93" y="2065867"/>
            <a:ext cx="6047240" cy="40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E299-5B21-3F4F-AE61-1D3EFB09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 с примера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4CFF38-1114-A741-8C0C-DDD7AC8B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010229"/>
            <a:ext cx="882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40DD3-0BA8-014D-B78D-1376BECB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цифр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5F59B-2F8A-DD40-8FB5-D1DADDF0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 поток – </a:t>
            </a:r>
            <a:r>
              <a:rPr lang="en-US" sz="3600" dirty="0"/>
              <a:t>0.2 </a:t>
            </a:r>
            <a:r>
              <a:rPr lang="en-US" sz="3600" dirty="0" err="1"/>
              <a:t>rps</a:t>
            </a:r>
            <a:r>
              <a:rPr lang="en-US" sz="3600" dirty="0"/>
              <a:t> =&gt; 5 </a:t>
            </a:r>
            <a:r>
              <a:rPr lang="ru-RU" sz="3600" dirty="0"/>
              <a:t>потоков – 1 </a:t>
            </a:r>
            <a:r>
              <a:rPr lang="en-US" sz="3600" dirty="0" err="1"/>
              <a:t>rps</a:t>
            </a:r>
            <a:endParaRPr lang="en-US" sz="3600" dirty="0"/>
          </a:p>
          <a:p>
            <a:r>
              <a:rPr lang="ru-RU" sz="3600" dirty="0"/>
              <a:t>99</a:t>
            </a:r>
            <a:r>
              <a:rPr lang="en-US" sz="3600" dirty="0"/>
              <a:t>% </a:t>
            </a:r>
            <a:r>
              <a:rPr lang="ru-RU" sz="3600" dirty="0"/>
              <a:t>времени работы потока - </a:t>
            </a:r>
            <a:r>
              <a:rPr lang="en-US" sz="3600" dirty="0"/>
              <a:t>idle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0571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D7CCE-C431-1542-95D1-BBD8E48A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итог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C89803-45E9-814E-9634-251E14E5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2" y="2065867"/>
            <a:ext cx="6565482" cy="4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1A561-083A-9B49-A144-FE121F9A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3E39E-585C-F54F-8776-116741C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00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FFACB4-989A-1746-A45C-25BA942A55F8}"/>
              </a:ext>
            </a:extLst>
          </p:cNvPr>
          <p:cNvSpPr/>
          <p:nvPr/>
        </p:nvSpPr>
        <p:spPr>
          <a:xfrm>
            <a:off x="1190172" y="2293257"/>
            <a:ext cx="9782628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waiting for answer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539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E5B89-A650-F64B-B149-8FE908F2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похоже?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2A4E2-6ACB-D442-94C8-666A67AC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Что-то делаем</a:t>
            </a:r>
          </a:p>
          <a:p>
            <a:r>
              <a:rPr lang="ru-RU" sz="3600" dirty="0"/>
              <a:t>Останавливаемся</a:t>
            </a:r>
          </a:p>
          <a:p>
            <a:r>
              <a:rPr lang="ru-RU" sz="3600" dirty="0"/>
              <a:t>Продолжаем</a:t>
            </a:r>
          </a:p>
        </p:txBody>
      </p:sp>
    </p:spTree>
    <p:extLst>
      <p:ext uri="{BB962C8B-B14F-4D97-AF65-F5344CB8AC3E}">
        <p14:creationId xmlns:p14="http://schemas.microsoft.com/office/powerpoint/2010/main" val="390204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A93A3-8337-E246-8CB6-A9B539B8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Генератоты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F3C904-7F3A-4B41-A7A4-20509186960A}"/>
              </a:ext>
            </a:extLst>
          </p:cNvPr>
          <p:cNvSpPr/>
          <p:nvPr/>
        </p:nvSpPr>
        <p:spPr>
          <a:xfrm>
            <a:off x="3033486" y="1906200"/>
            <a:ext cx="6096000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countdown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B0E69F-4823-514F-A0A3-D2866694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" b="23393"/>
          <a:stretch/>
        </p:blipFill>
        <p:spPr>
          <a:xfrm>
            <a:off x="1445986" y="3288392"/>
            <a:ext cx="9271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7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5C920D-5F03-E544-96DD-386025B50258}"/>
              </a:ext>
            </a:extLst>
          </p:cNvPr>
          <p:cNvSpPr/>
          <p:nvPr/>
        </p:nvSpPr>
        <p:spPr>
          <a:xfrm>
            <a:off x="711200" y="2210429"/>
            <a:ext cx="104648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A3551EA-C108-0445-A7F0-8D0ED692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генератор</a:t>
            </a:r>
          </a:p>
        </p:txBody>
      </p:sp>
    </p:spTree>
    <p:extLst>
      <p:ext uri="{BB962C8B-B14F-4D97-AF65-F5344CB8AC3E}">
        <p14:creationId xmlns:p14="http://schemas.microsoft.com/office/powerpoint/2010/main" val="253560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982FE-1694-DA46-A4D4-A9DD0F05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 В ОСТАНОВЛЕННОМ СОСТОЯНИИ НАДО </a:t>
            </a:r>
            <a:r>
              <a:rPr lang="ru-RU" dirty="0" err="1"/>
              <a:t>ГДЕ-то</a:t>
            </a:r>
            <a:r>
              <a:rPr lang="ru-RU" dirty="0"/>
              <a:t> ХРАНИТЬ</a:t>
            </a:r>
          </a:p>
        </p:txBody>
      </p:sp>
    </p:spTree>
    <p:extLst>
      <p:ext uri="{BB962C8B-B14F-4D97-AF65-F5344CB8AC3E}">
        <p14:creationId xmlns:p14="http://schemas.microsoft.com/office/powerpoint/2010/main" val="3983214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ХРАНЕНИЕ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48023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3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ХРАНЕНИЕ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A6B7F-EBCD-7542-9FAD-0F49454D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43630E-B8E2-6143-8925-CFD01190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6775621" cy="35814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E0534DB-33AA-734D-82B7-88A01045FAA5}"/>
              </a:ext>
            </a:extLst>
          </p:cNvPr>
          <p:cNvSpPr/>
          <p:nvPr/>
        </p:nvSpPr>
        <p:spPr>
          <a:xfrm>
            <a:off x="8604421" y="3653135"/>
            <a:ext cx="27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1 … 10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CD51C888-18A0-984D-90FE-6D7DA4C0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4100"/>
            <a:ext cx="6775621" cy="3581400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85F728E4-2C3C-9F47-81E4-A8FBBD7E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76500"/>
            <a:ext cx="677562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0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ХРАНЕНИЕ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ХРАНЕНИЕ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ХРАНЕНИЕ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2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A52C-9AB9-DA4A-8CCF-8B9C85A1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НАДО </a:t>
            </a:r>
            <a:r>
              <a:rPr lang="ru-RU" dirty="0" err="1"/>
              <a:t>КАК-тО</a:t>
            </a:r>
            <a:r>
              <a:rPr lang="ru-RU" dirty="0"/>
              <a:t> ЗАПОЛНЯТЬ ОЧЕРЕДЬ ЗАДАЧ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6D4AE-CA98-B541-BDA6-765FD2425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 заполнять только теми генераторами, которые готовы работать дальше</a:t>
            </a:r>
          </a:p>
        </p:txBody>
      </p:sp>
    </p:spTree>
    <p:extLst>
      <p:ext uri="{BB962C8B-B14F-4D97-AF65-F5344CB8AC3E}">
        <p14:creationId xmlns:p14="http://schemas.microsoft.com/office/powerpoint/2010/main" val="3707786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F78A6-F8AD-2B4B-8360-C5DCA302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29045-C665-854C-8AF0-EEE45068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</a:t>
            </a:r>
            <a:r>
              <a:rPr lang="ru-RU" dirty="0"/>
              <a:t>служебный вызов, который позволяет определить какие из сокетов уже сейчас готовы принимать / отдавать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4110903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</a:t>
            </a:r>
            <a:r>
              <a:rPr lang="en-US" dirty="0"/>
              <a:t> </a:t>
            </a:r>
            <a:r>
              <a:rPr lang="ru-RU" dirty="0"/>
              <a:t>задачи?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3DF870-EA95-2546-B6E0-5058ED86C131}"/>
              </a:ext>
            </a:extLst>
          </p:cNvPr>
          <p:cNvSpPr/>
          <p:nvPr/>
        </p:nvSpPr>
        <p:spPr>
          <a:xfrm>
            <a:off x="3048000" y="2300197"/>
            <a:ext cx="60960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17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09CBB-CCEA-814D-A3DF-A7EF71A0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 задачи?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458258-C1C3-494C-B1DB-A54B9DD7AAE3}"/>
              </a:ext>
            </a:extLst>
          </p:cNvPr>
          <p:cNvSpPr/>
          <p:nvPr/>
        </p:nvSpPr>
        <p:spPr>
          <a:xfrm>
            <a:off x="3048000" y="2210429"/>
            <a:ext cx="6096000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task =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stopped[sock].append(task)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"query done"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18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47D26-6341-6C40-99ED-478CC72B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 задачи?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42EC86-E41C-FB41-8F07-B3F83F0AB4DA}"/>
              </a:ext>
            </a:extLst>
          </p:cNvPr>
          <p:cNvSpPr/>
          <p:nvPr/>
        </p:nvSpPr>
        <p:spPr>
          <a:xfrm>
            <a:off x="1077686" y="1707117"/>
            <a:ext cx="10131425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([tasks, stopped]):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select(stopped, [], [])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stopped.pop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task =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stopped[sock] = task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"query done"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37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9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0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42BE2-88B9-8149-B64C-82776C83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</a:t>
            </a:r>
            <a:r>
              <a:rPr lang="en-US" dirty="0"/>
              <a:t>c </a:t>
            </a:r>
            <a:r>
              <a:rPr lang="ru-RU" dirty="0"/>
              <a:t>потоками?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D9503A-C669-E24B-99B0-20DFD570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16" y="2171700"/>
            <a:ext cx="2358571" cy="1246673"/>
          </a:xfrm>
          <a:prstGeom prst="rect">
            <a:avLst/>
          </a:prstGeom>
        </p:spPr>
      </p:pic>
      <p:pic>
        <p:nvPicPr>
          <p:cNvPr id="5" name="Объект 3">
            <a:extLst>
              <a:ext uri="{FF2B5EF4-FFF2-40B4-BE49-F238E27FC236}">
                <a16:creationId xmlns:a16="http://schemas.microsoft.com/office/drawing/2014/main" id="{2B5B9DDB-7B20-4548-B6EA-A5C8B32E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2" y="2171700"/>
            <a:ext cx="2358571" cy="1246673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61C489EA-489C-214A-9FBF-D3F6F4AB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72" y="2324100"/>
            <a:ext cx="2358571" cy="1246673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723E82BF-A537-9641-9A01-8666B8E6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72" y="2476500"/>
            <a:ext cx="2358571" cy="1246673"/>
          </a:xfrm>
          <a:prstGeom prst="rect">
            <a:avLst/>
          </a:prstGeom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91BF6543-E2A8-F242-B982-EEBE2AF2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72" y="2628900"/>
            <a:ext cx="2358571" cy="1246673"/>
          </a:xfrm>
          <a:prstGeom prst="rect">
            <a:avLst/>
          </a:prstGeom>
        </p:spPr>
      </p:pic>
      <p:pic>
        <p:nvPicPr>
          <p:cNvPr id="9" name="Объект 3">
            <a:extLst>
              <a:ext uri="{FF2B5EF4-FFF2-40B4-BE49-F238E27FC236}">
                <a16:creationId xmlns:a16="http://schemas.microsoft.com/office/drawing/2014/main" id="{CCFADCCA-6392-EC46-BC17-E3DBFF5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72" y="2781300"/>
            <a:ext cx="2358571" cy="1246673"/>
          </a:xfrm>
          <a:prstGeom prst="rect">
            <a:avLst/>
          </a:prstGeom>
        </p:spPr>
      </p:pic>
      <p:pic>
        <p:nvPicPr>
          <p:cNvPr id="15" name="Объект 3">
            <a:extLst>
              <a:ext uri="{FF2B5EF4-FFF2-40B4-BE49-F238E27FC236}">
                <a16:creationId xmlns:a16="http://schemas.microsoft.com/office/drawing/2014/main" id="{F7ABA966-117A-2E4E-8A25-337A924A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29" y="2158222"/>
            <a:ext cx="2358571" cy="1246673"/>
          </a:xfrm>
          <a:prstGeom prst="rect">
            <a:avLst/>
          </a:prstGeom>
        </p:spPr>
      </p:pic>
      <p:pic>
        <p:nvPicPr>
          <p:cNvPr id="16" name="Объект 3">
            <a:extLst>
              <a:ext uri="{FF2B5EF4-FFF2-40B4-BE49-F238E27FC236}">
                <a16:creationId xmlns:a16="http://schemas.microsoft.com/office/drawing/2014/main" id="{94490892-C3DB-FB4F-97DE-B1BF3EA3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29" y="2310622"/>
            <a:ext cx="2358571" cy="1246673"/>
          </a:xfrm>
          <a:prstGeom prst="rect">
            <a:avLst/>
          </a:prstGeom>
        </p:spPr>
      </p:pic>
      <p:pic>
        <p:nvPicPr>
          <p:cNvPr id="17" name="Объект 3">
            <a:extLst>
              <a:ext uri="{FF2B5EF4-FFF2-40B4-BE49-F238E27FC236}">
                <a16:creationId xmlns:a16="http://schemas.microsoft.com/office/drawing/2014/main" id="{6FD7346F-20CD-0B47-B4D4-699B0246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29" y="2463022"/>
            <a:ext cx="2358571" cy="1246673"/>
          </a:xfrm>
          <a:prstGeom prst="rect">
            <a:avLst/>
          </a:prstGeom>
        </p:spPr>
      </p:pic>
      <p:pic>
        <p:nvPicPr>
          <p:cNvPr id="18" name="Объект 3">
            <a:extLst>
              <a:ext uri="{FF2B5EF4-FFF2-40B4-BE49-F238E27FC236}">
                <a16:creationId xmlns:a16="http://schemas.microsoft.com/office/drawing/2014/main" id="{906577AD-241A-9541-871E-E2A57C38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9" y="2615422"/>
            <a:ext cx="2358571" cy="1246673"/>
          </a:xfrm>
          <a:prstGeom prst="rect">
            <a:avLst/>
          </a:prstGeom>
        </p:spPr>
      </p:pic>
      <p:pic>
        <p:nvPicPr>
          <p:cNvPr id="19" name="Объект 3">
            <a:extLst>
              <a:ext uri="{FF2B5EF4-FFF2-40B4-BE49-F238E27FC236}">
                <a16:creationId xmlns:a16="http://schemas.microsoft.com/office/drawing/2014/main" id="{475E2B84-460F-5D42-B3AB-9759D880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29" y="2767822"/>
            <a:ext cx="2358571" cy="1246673"/>
          </a:xfrm>
          <a:prstGeom prst="rect">
            <a:avLst/>
          </a:prstGeom>
        </p:spPr>
      </p:pic>
      <p:pic>
        <p:nvPicPr>
          <p:cNvPr id="30" name="Объект 3">
            <a:extLst>
              <a:ext uri="{FF2B5EF4-FFF2-40B4-BE49-F238E27FC236}">
                <a16:creationId xmlns:a16="http://schemas.microsoft.com/office/drawing/2014/main" id="{687A9B0B-5989-9C49-8205-D0292E40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29" y="2920222"/>
            <a:ext cx="2358571" cy="1246673"/>
          </a:xfrm>
          <a:prstGeom prst="rect">
            <a:avLst/>
          </a:prstGeom>
        </p:spPr>
      </p:pic>
      <p:pic>
        <p:nvPicPr>
          <p:cNvPr id="31" name="Объект 3">
            <a:extLst>
              <a:ext uri="{FF2B5EF4-FFF2-40B4-BE49-F238E27FC236}">
                <a16:creationId xmlns:a16="http://schemas.microsoft.com/office/drawing/2014/main" id="{603AE45F-7078-4648-BA9E-E02666A5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029" y="3072622"/>
            <a:ext cx="2358571" cy="1246673"/>
          </a:xfrm>
          <a:prstGeom prst="rect">
            <a:avLst/>
          </a:prstGeom>
        </p:spPr>
      </p:pic>
      <p:pic>
        <p:nvPicPr>
          <p:cNvPr id="32" name="Объект 3">
            <a:extLst>
              <a:ext uri="{FF2B5EF4-FFF2-40B4-BE49-F238E27FC236}">
                <a16:creationId xmlns:a16="http://schemas.microsoft.com/office/drawing/2014/main" id="{3D61C774-1B0A-7842-A6EE-06BEA251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29" y="3225022"/>
            <a:ext cx="2358571" cy="1246673"/>
          </a:xfrm>
          <a:prstGeom prst="rect">
            <a:avLst/>
          </a:prstGeom>
        </p:spPr>
      </p:pic>
      <p:pic>
        <p:nvPicPr>
          <p:cNvPr id="33" name="Объект 3">
            <a:extLst>
              <a:ext uri="{FF2B5EF4-FFF2-40B4-BE49-F238E27FC236}">
                <a16:creationId xmlns:a16="http://schemas.microsoft.com/office/drawing/2014/main" id="{69101320-08B9-0043-B9AB-1400BA81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29" y="3377422"/>
            <a:ext cx="2358571" cy="1246673"/>
          </a:xfrm>
          <a:prstGeom prst="rect">
            <a:avLst/>
          </a:prstGeom>
        </p:spPr>
      </p:pic>
      <p:pic>
        <p:nvPicPr>
          <p:cNvPr id="34" name="Объект 3">
            <a:extLst>
              <a:ext uri="{FF2B5EF4-FFF2-40B4-BE49-F238E27FC236}">
                <a16:creationId xmlns:a16="http://schemas.microsoft.com/office/drawing/2014/main" id="{C750FAD2-4579-914D-AC3F-E7089F12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29" y="3529822"/>
            <a:ext cx="2358571" cy="1246673"/>
          </a:xfrm>
          <a:prstGeom prst="rect">
            <a:avLst/>
          </a:prstGeom>
        </p:spPr>
      </p:pic>
      <p:pic>
        <p:nvPicPr>
          <p:cNvPr id="35" name="Объект 3">
            <a:extLst>
              <a:ext uri="{FF2B5EF4-FFF2-40B4-BE49-F238E27FC236}">
                <a16:creationId xmlns:a16="http://schemas.microsoft.com/office/drawing/2014/main" id="{D20078AD-4601-944F-836C-FB2B37C0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629" y="3682222"/>
            <a:ext cx="2358571" cy="124667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9BA821-7E1D-4C40-BE33-8E11C00AC92A}"/>
              </a:ext>
            </a:extLst>
          </p:cNvPr>
          <p:cNvSpPr/>
          <p:nvPr/>
        </p:nvSpPr>
        <p:spPr>
          <a:xfrm>
            <a:off x="2371888" y="5722258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C31E1EC-51DA-5543-8A64-334DDB6AAECB}"/>
              </a:ext>
            </a:extLst>
          </p:cNvPr>
          <p:cNvSpPr/>
          <p:nvPr/>
        </p:nvSpPr>
        <p:spPr>
          <a:xfrm>
            <a:off x="6138344" y="5723654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4AB217B-1BF1-6742-AC42-19F760EA5749}"/>
              </a:ext>
            </a:extLst>
          </p:cNvPr>
          <p:cNvSpPr/>
          <p:nvPr/>
        </p:nvSpPr>
        <p:spPr>
          <a:xfrm>
            <a:off x="10412801" y="5722258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840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128F-A42F-0744-B5D7-94B62712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16DB7-CA09-4043-BD3F-E541EA9E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914650"/>
            <a:ext cx="9182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(1.0)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2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397B70-CBF2-9149-9CE0-B1A2E54C9308}"/>
              </a:ext>
            </a:extLst>
          </p:cNvPr>
          <p:cNvSpPr/>
          <p:nvPr/>
        </p:nvSpPr>
        <p:spPr>
          <a:xfrm>
            <a:off x="3048000" y="283880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19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397B70-CBF2-9149-9CE0-B1A2E54C9308}"/>
              </a:ext>
            </a:extLst>
          </p:cNvPr>
          <p:cNvSpPr/>
          <p:nvPr/>
        </p:nvSpPr>
        <p:spPr>
          <a:xfrm>
            <a:off x="3048000" y="283880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35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712B-921C-A140-8910-ABAC05FF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ПРОВЕРИМ…</a:t>
            </a:r>
          </a:p>
        </p:txBody>
      </p:sp>
    </p:spTree>
    <p:extLst>
      <p:ext uri="{BB962C8B-B14F-4D97-AF65-F5344CB8AC3E}">
        <p14:creationId xmlns:p14="http://schemas.microsoft.com/office/powerpoint/2010/main" val="1078960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712B-921C-A140-8910-ABAC05FF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0F2EC-A4F2-0B4F-8AB1-1EBFC88D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953078"/>
            <a:ext cx="9271000" cy="42291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4CB830-538A-5A45-80F9-FEDFC5DC13A2}"/>
              </a:ext>
            </a:extLst>
          </p:cNvPr>
          <p:cNvSpPr/>
          <p:nvPr/>
        </p:nvSpPr>
        <p:spPr>
          <a:xfrm>
            <a:off x="1116013" y="2975429"/>
            <a:ext cx="1075644" cy="1625600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56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4AD0C1-A918-D240-8F0A-54DC8FEF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28" y="906234"/>
            <a:ext cx="7146472" cy="53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BEEE4-EDFF-0245-97C8-EF2DD242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так получилось?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529BE5-FC94-1442-8309-FA9EED64E078}"/>
              </a:ext>
            </a:extLst>
          </p:cNvPr>
          <p:cNvSpPr/>
          <p:nvPr/>
        </p:nvSpPr>
        <p:spPr>
          <a:xfrm>
            <a:off x="1237571" y="2656588"/>
            <a:ext cx="9027884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 </a:t>
            </a:r>
            <a:r>
              <a:rPr lang="ru-RU" dirty="0" err="1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Blocking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stopped.keys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(), [], [])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4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24359-0BA8-AF49-9456-0669683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ru-RU" dirty="0"/>
              <a:t>прерывается, когда появляются «готовые» СОКЕТЫ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483B6-B601-7249-ADEC-1952A2E6F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ли это как-то использовать?</a:t>
            </a:r>
          </a:p>
        </p:txBody>
      </p:sp>
    </p:spTree>
    <p:extLst>
      <p:ext uri="{BB962C8B-B14F-4D97-AF65-F5344CB8AC3E}">
        <p14:creationId xmlns:p14="http://schemas.microsoft.com/office/powerpoint/2010/main" val="18185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907B-1887-234E-B4AA-86A2D0C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Что-то СКУЧНО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52D64-691D-9344-9A43-96EBA1C80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26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C7B9A-52CF-0A40-A391-0D72A7F8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Socketpair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E6189-CE4A-B440-A037-7246B7FA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Socketpair</a:t>
            </a:r>
            <a:r>
              <a:rPr lang="en-US" dirty="0"/>
              <a:t> – </a:t>
            </a:r>
            <a:r>
              <a:rPr lang="ru-RU" dirty="0"/>
              <a:t>служебный вызов, создающий пару связанных сокетов. В один можно писать, а из  другого - читать</a:t>
            </a:r>
          </a:p>
        </p:txBody>
      </p:sp>
    </p:spTree>
    <p:extLst>
      <p:ext uri="{BB962C8B-B14F-4D97-AF65-F5344CB8AC3E}">
        <p14:creationId xmlns:p14="http://schemas.microsoft.com/office/powerpoint/2010/main" val="3719982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b'done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54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b'done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254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89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9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389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9888B-EA67-3E4A-B7AF-3C930C49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42A7C-133E-9B46-BCD9-8AF86DA8CCA7}"/>
              </a:ext>
            </a:extLst>
          </p:cNvPr>
          <p:cNvSpPr/>
          <p:nvPr/>
        </p:nvSpPr>
        <p:spPr>
          <a:xfrm>
            <a:off x="2703513" y="3212496"/>
            <a:ext cx="60960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8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4FB3-468E-674C-98E5-1EBCFCAC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9AA9F7-ABA1-6646-BDD7-DF50D9B7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65867"/>
            <a:ext cx="9271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9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1A420-4C6D-5048-AA76-0C56B016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ФОРМАЛИЗУЕМ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F3CFA-43A2-AF49-BF49-591075FF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event_loop</a:t>
            </a:r>
            <a:r>
              <a:rPr lang="en-US" dirty="0"/>
              <a:t> -  </a:t>
            </a:r>
            <a:r>
              <a:rPr lang="ru-RU" dirty="0"/>
              <a:t>цикл с </a:t>
            </a:r>
            <a:r>
              <a:rPr lang="en-US" dirty="0"/>
              <a:t>select’</a:t>
            </a:r>
            <a:r>
              <a:rPr lang="ru-RU" dirty="0"/>
              <a:t>ом</a:t>
            </a:r>
          </a:p>
          <a:p>
            <a:r>
              <a:rPr lang="en-US" dirty="0"/>
              <a:t>task – </a:t>
            </a:r>
            <a:r>
              <a:rPr lang="ru-RU" dirty="0" err="1"/>
              <a:t>корутина</a:t>
            </a:r>
            <a:r>
              <a:rPr lang="ru-RU" dirty="0"/>
              <a:t> с </a:t>
            </a:r>
            <a:r>
              <a:rPr lang="en-US" dirty="0"/>
              <a:t>yield</a:t>
            </a:r>
          </a:p>
          <a:p>
            <a:r>
              <a:rPr lang="en-US" dirty="0"/>
              <a:t>future – </a:t>
            </a:r>
            <a:r>
              <a:rPr lang="ru-RU" dirty="0"/>
              <a:t>действие, результат которого будет доступен позже</a:t>
            </a:r>
          </a:p>
        </p:txBody>
      </p:sp>
    </p:spTree>
    <p:extLst>
      <p:ext uri="{BB962C8B-B14F-4D97-AF65-F5344CB8AC3E}">
        <p14:creationId xmlns:p14="http://schemas.microsoft.com/office/powerpoint/2010/main" val="1615363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A073D0-2552-884E-9B60-6A886BFC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86" y="904419"/>
            <a:ext cx="6807200" cy="5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1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</p:txBody>
      </p:sp>
    </p:spTree>
    <p:extLst>
      <p:ext uri="{BB962C8B-B14F-4D97-AF65-F5344CB8AC3E}">
        <p14:creationId xmlns:p14="http://schemas.microsoft.com/office/powerpoint/2010/main" val="81869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F1C3-EFEE-D346-99E4-CB92654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CD6EF4-473D-F64F-99F6-FFABBCF2E206}"/>
              </a:ext>
            </a:extLst>
          </p:cNvPr>
          <p:cNvSpPr/>
          <p:nvPr/>
        </p:nvSpPr>
        <p:spPr>
          <a:xfrm>
            <a:off x="2340656" y="2384830"/>
            <a:ext cx="6821714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EventLoop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add_task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add_future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future.monitor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093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9A143-1CF0-404C-B4FC-820A47A7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384BB-A8A7-9A4F-9688-B7EC5139FD3E}"/>
              </a:ext>
            </a:extLst>
          </p:cNvPr>
          <p:cNvSpPr/>
          <p:nvPr/>
        </p:nvSpPr>
        <p:spPr>
          <a:xfrm>
            <a:off x="685801" y="2167988"/>
            <a:ext cx="11244941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run_forever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([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select(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.stopped.keys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(), [], [],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.stopped.pop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task =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[sock] = task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2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CC6D-B9DB-844D-A747-65C60BF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A04DA2-6C9A-404D-BF6E-6792BC4090B8}"/>
              </a:ext>
            </a:extLst>
          </p:cNvPr>
          <p:cNvSpPr/>
          <p:nvPr/>
        </p:nvSpPr>
        <p:spPr>
          <a:xfrm>
            <a:off x="3048000" y="3018343"/>
            <a:ext cx="60960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AsyncSocket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capacity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.recv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53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BF22C-1030-704E-9E03-3E588AAD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84FFCE-ECE0-034B-85AA-6A27B49A7FD0}"/>
              </a:ext>
            </a:extLst>
          </p:cNvPr>
          <p:cNvSpPr/>
          <p:nvPr/>
        </p:nvSpPr>
        <p:spPr>
          <a:xfrm>
            <a:off x="1252084" y="2065867"/>
            <a:ext cx="8998857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done_callback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None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set_done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11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7A20E-28B9-6949-A86D-0316EDC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58F510-67EA-1347-A2EE-85857B177E2C}"/>
              </a:ext>
            </a:extLst>
          </p:cNvPr>
          <p:cNvSpPr/>
          <p:nvPr/>
        </p:nvSpPr>
        <p:spPr>
          <a:xfrm>
            <a:off x="1092427" y="2564138"/>
            <a:ext cx="9318171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sock.AsyncRead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86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EE50F-C52A-7043-8540-DCBE86AB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509DFE-AEA5-9A48-9445-F8429D372883}"/>
              </a:ext>
            </a:extLst>
          </p:cNvPr>
          <p:cNvSpPr/>
          <p:nvPr/>
        </p:nvSpPr>
        <p:spPr>
          <a:xfrm>
            <a:off x="1484313" y="2280318"/>
            <a:ext cx="8534400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EventLoop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lambda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ev.add_task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ev.add_future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f.set_done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ev.run_forever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573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2BB52E-3545-CE4C-857A-330F4E0E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4" y="702128"/>
            <a:ext cx="8480879" cy="56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4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AE3F9-51CF-E64B-A4CE-1CDBF78B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ЕСЛИ БЕЗ КОСТЫЛЕЙ?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611106-51FD-204E-B0E2-6A5BF4BACDD7}"/>
              </a:ext>
            </a:extLst>
          </p:cNvPr>
          <p:cNvSpPr/>
          <p:nvPr/>
        </p:nvSpPr>
        <p:spPr>
          <a:xfrm>
            <a:off x="889227" y="1634546"/>
            <a:ext cx="9724572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aiohttp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asyncio.get_event_loop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with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aiohttp.ClientSession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session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with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session.get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http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://localhost:8000/'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await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resp.text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ev.create_task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await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ev.create_task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ev.run_forever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285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BE466-C357-994E-9CCC-CE5875C3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ED5B-C156-154A-B1A1-903A8E0E8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E6F0A-3D7F-CD47-87CB-815E959E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22" y="4042981"/>
            <a:ext cx="2217964" cy="22179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47809D-3703-F140-A331-92E93F02F1FC}"/>
              </a:ext>
            </a:extLst>
          </p:cNvPr>
          <p:cNvSpPr/>
          <p:nvPr/>
        </p:nvSpPr>
        <p:spPr>
          <a:xfrm>
            <a:off x="9708245" y="632273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latin typeface="Roboto"/>
              </a:rPr>
              <a:t>https://</a:t>
            </a:r>
            <a:r>
              <a:rPr lang="en" dirty="0" err="1">
                <a:latin typeface="Roboto"/>
              </a:rPr>
              <a:t>goo.gl</a:t>
            </a:r>
            <a:r>
              <a:rPr lang="en" dirty="0">
                <a:latin typeface="Roboto"/>
              </a:rPr>
              <a:t>/aB25BM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3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  <a:p>
            <a:r>
              <a:rPr lang="ru-RU" dirty="0"/>
              <a:t>Нет понимания как это работает</a:t>
            </a:r>
          </a:p>
          <a:p>
            <a:pPr lvl="1"/>
            <a:r>
              <a:rPr lang="ru-RU" dirty="0"/>
              <a:t>Инструмент – как магия. Не формируется понимание, как его правильно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24433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  <a:p>
            <a:r>
              <a:rPr lang="ru-RU" dirty="0"/>
              <a:t>Нет понимания как это работает</a:t>
            </a:r>
          </a:p>
          <a:p>
            <a:pPr lvl="1"/>
            <a:r>
              <a:rPr lang="ru-RU" dirty="0"/>
              <a:t>Инструмент – как магия. Не формируется понимание, как его правильно использовать</a:t>
            </a:r>
          </a:p>
          <a:p>
            <a:r>
              <a:rPr lang="ru-RU" dirty="0"/>
              <a:t>Мало времени</a:t>
            </a:r>
          </a:p>
          <a:p>
            <a:pPr lvl="1"/>
            <a:r>
              <a:rPr lang="ru-RU" dirty="0"/>
              <a:t>С учетом времени на дорогу – лучше почитать документацию </a:t>
            </a:r>
            <a:r>
              <a:rPr lang="en" dirty="0">
                <a:hlinkClick r:id="rId2"/>
              </a:rPr>
              <a:t>https://sanic.readthedocs.io/en/latest/</a:t>
            </a:r>
            <a:r>
              <a:rPr lang="en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41371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Обрезка</Template>
  <TotalTime>1796</TotalTime>
  <Words>1232</Words>
  <Application>Microsoft Macintosh PowerPoint</Application>
  <PresentationFormat>Широкоэкранный</PresentationFormat>
  <Paragraphs>570</Paragraphs>
  <Slides>78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78</vt:i4>
      </vt:variant>
    </vt:vector>
  </HeadingPairs>
  <TitlesOfParts>
    <vt:vector size="91" baseType="lpstr">
      <vt:lpstr>Arial</vt:lpstr>
      <vt:lpstr>Calibri</vt:lpstr>
      <vt:lpstr>Calibri Light</vt:lpstr>
      <vt:lpstr>Corbel</vt:lpstr>
      <vt:lpstr>Franklin Gothic Book</vt:lpstr>
      <vt:lpstr>Gill Sans MT</vt:lpstr>
      <vt:lpstr>Impact</vt:lpstr>
      <vt:lpstr>Menlo</vt:lpstr>
      <vt:lpstr>Roboto</vt:lpstr>
      <vt:lpstr>Times New Roman</vt:lpstr>
      <vt:lpstr>Обрезка</vt:lpstr>
      <vt:lpstr>Эмблема</vt:lpstr>
      <vt:lpstr>Небесная</vt:lpstr>
      <vt:lpstr>Асинхронное программирование</vt:lpstr>
      <vt:lpstr>Алексей Кузьмин</vt:lpstr>
      <vt:lpstr>Начнем с примера</vt:lpstr>
      <vt:lpstr>Тестирование</vt:lpstr>
      <vt:lpstr>А что c потоками?</vt:lpstr>
      <vt:lpstr>Что-то СКУЧНО</vt:lpstr>
      <vt:lpstr>Почему скучно</vt:lpstr>
      <vt:lpstr>Почему скучно</vt:lpstr>
      <vt:lpstr>Почему скучно</vt:lpstr>
      <vt:lpstr>Презентация PowerPoint</vt:lpstr>
      <vt:lpstr>ДАТЬ МАКСИМАЛЬНЫЙ RPS НА ЗАПРОСЫ К ЭТОМУ СЕРВЕРУ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ЗАПУСТИМ</vt:lpstr>
      <vt:lpstr>Ускоряемся?</vt:lpstr>
      <vt:lpstr>ПОТОКИ</vt:lpstr>
      <vt:lpstr>ПОТОКИ</vt:lpstr>
      <vt:lpstr>ПОТОКИ</vt:lpstr>
      <vt:lpstr>ПОТОКИ</vt:lpstr>
      <vt:lpstr>Итог</vt:lpstr>
      <vt:lpstr>ИТОГ</vt:lpstr>
      <vt:lpstr>ИТОГ</vt:lpstr>
      <vt:lpstr>Пара цифр</vt:lpstr>
      <vt:lpstr>Реальный итог</vt:lpstr>
      <vt:lpstr>ЧТО ДЕЛАТЬ?</vt:lpstr>
      <vt:lpstr>Презентация PowerPoint</vt:lpstr>
      <vt:lpstr>На что похоже?</vt:lpstr>
      <vt:lpstr>Генератоты</vt:lpstr>
      <vt:lpstr>Добавим генератор</vt:lpstr>
      <vt:lpstr>ГЕНЕРАТОРЫ В ОСТАНОВЛЕННОМ СОСТОЯНИИ НАДО ГДЕ-то ХРАНИТЬ</vt:lpstr>
      <vt:lpstr>Добавим ХРАНЕНИЕ</vt:lpstr>
      <vt:lpstr>Добавим ХРАНЕНИЕ</vt:lpstr>
      <vt:lpstr>Добавим ХРАНЕНИЕ</vt:lpstr>
      <vt:lpstr>Добавим ХРАНЕНИЕ</vt:lpstr>
      <vt:lpstr>Добавим ХРАНЕНИЕ</vt:lpstr>
      <vt:lpstr>НАДО КАК-тО ЗАПОЛНЯТЬ ОЧЕРЕДЬ ЗАДАЧ</vt:lpstr>
      <vt:lpstr>SELECT</vt:lpstr>
      <vt:lpstr>Как добавлять задачи?</vt:lpstr>
      <vt:lpstr>Как добавлять задачи?</vt:lpstr>
      <vt:lpstr>Как добавлять задачи?</vt:lpstr>
      <vt:lpstr>Проверим, что ничего не сломали</vt:lpstr>
      <vt:lpstr>Проверим, что ничего не сломали</vt:lpstr>
      <vt:lpstr>Проверим, что ничего не сломали</vt:lpstr>
      <vt:lpstr>Проверим, что ничего не сломали</vt:lpstr>
      <vt:lpstr>Генерация запросов</vt:lpstr>
      <vt:lpstr>Генерация запросов</vt:lpstr>
      <vt:lpstr>Генерация запросов</vt:lpstr>
      <vt:lpstr>ПРОВЕРИМ…</vt:lpstr>
      <vt:lpstr>ПРОВЕРИМ…</vt:lpstr>
      <vt:lpstr>Презентация PowerPoint</vt:lpstr>
      <vt:lpstr>Почему так получилось?</vt:lpstr>
      <vt:lpstr>SELECT прерывается, когда появляются «готовые» СОКЕТЫ</vt:lpstr>
      <vt:lpstr>Socketpair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Тестируем</vt:lpstr>
      <vt:lpstr>ФОРМАЛИЗУЕМ ПОНЯТИЯ</vt:lpstr>
      <vt:lpstr>Презентация PowerPoint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Презентация PowerPoint</vt:lpstr>
      <vt:lpstr>А ЕСЛИ БЕЗ КОСТЫЛЕЙ?</vt:lpstr>
      <vt:lpstr>Спасибо за внимание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Асинхронное программирование</dc:title>
  <dc:creator>Alexey Kuzmin</dc:creator>
  <cp:lastModifiedBy>Alexey Kuzmin</cp:lastModifiedBy>
  <cp:revision>38</cp:revision>
  <dcterms:created xsi:type="dcterms:W3CDTF">2018-06-24T20:26:16Z</dcterms:created>
  <dcterms:modified xsi:type="dcterms:W3CDTF">2018-06-26T06:41:31Z</dcterms:modified>
</cp:coreProperties>
</file>