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84" r:id="rId2"/>
    <p:sldMasterId id="2147483696" r:id="rId3"/>
  </p:sldMasterIdLst>
  <p:notesMasterIdLst>
    <p:notesMasterId r:id="rId77"/>
  </p:notesMasterIdLst>
  <p:sldIdLst>
    <p:sldId id="256" r:id="rId4"/>
    <p:sldId id="327" r:id="rId5"/>
    <p:sldId id="257" r:id="rId6"/>
    <p:sldId id="258" r:id="rId7"/>
    <p:sldId id="259" r:id="rId8"/>
    <p:sldId id="260" r:id="rId9"/>
    <p:sldId id="318" r:id="rId10"/>
    <p:sldId id="329" r:id="rId11"/>
    <p:sldId id="330" r:id="rId12"/>
    <p:sldId id="319" r:id="rId13"/>
    <p:sldId id="261" r:id="rId14"/>
    <p:sldId id="328" r:id="rId15"/>
    <p:sldId id="320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6" r:id="rId27"/>
    <p:sldId id="277" r:id="rId28"/>
    <p:sldId id="278" r:id="rId29"/>
    <p:sldId id="279" r:id="rId30"/>
    <p:sldId id="321" r:id="rId31"/>
    <p:sldId id="322" r:id="rId32"/>
    <p:sldId id="280" r:id="rId33"/>
    <p:sldId id="323" r:id="rId34"/>
    <p:sldId id="281" r:id="rId35"/>
    <p:sldId id="283" r:id="rId36"/>
    <p:sldId id="282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31" r:id="rId55"/>
    <p:sldId id="301" r:id="rId56"/>
    <p:sldId id="324" r:id="rId57"/>
    <p:sldId id="302" r:id="rId58"/>
    <p:sldId id="303" r:id="rId59"/>
    <p:sldId id="304" r:id="rId60"/>
    <p:sldId id="305" r:id="rId61"/>
    <p:sldId id="306" r:id="rId62"/>
    <p:sldId id="307" r:id="rId63"/>
    <p:sldId id="332" r:id="rId64"/>
    <p:sldId id="308" r:id="rId65"/>
    <p:sldId id="309" r:id="rId66"/>
    <p:sldId id="325" r:id="rId67"/>
    <p:sldId id="310" r:id="rId68"/>
    <p:sldId id="311" r:id="rId69"/>
    <p:sldId id="312" r:id="rId70"/>
    <p:sldId id="313" r:id="rId71"/>
    <p:sldId id="314" r:id="rId72"/>
    <p:sldId id="315" r:id="rId73"/>
    <p:sldId id="326" r:id="rId74"/>
    <p:sldId id="316" r:id="rId75"/>
    <p:sldId id="317" r:id="rId7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103" d="100"/>
          <a:sy n="103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DCBCF-85C2-754C-A105-6B52C7089BB1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A6037-FEFB-8B46-9D7C-2B91B1531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47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Поменять цвет почты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6037-FEFB-8B46-9D7C-2B91B1531AF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004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</a:t>
            </a:r>
            <a:r>
              <a:rPr lang="ru-RU" dirty="0"/>
              <a:t>съехал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6037-FEFB-8B46-9D7C-2B91B1531AF7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78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 по </a:t>
            </a:r>
            <a:r>
              <a:rPr lang="en-US" dirty="0"/>
              <a:t>PEP-8</a:t>
            </a:r>
          </a:p>
          <a:p>
            <a:r>
              <a:rPr lang="en-US" dirty="0"/>
              <a:t>capacity </a:t>
            </a:r>
            <a:r>
              <a:rPr lang="ru-RU" dirty="0"/>
              <a:t>не использовал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6037-FEFB-8B46-9D7C-2B91B1531AF7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38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5406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41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01731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508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584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9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36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78692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104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72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74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806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753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2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09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838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5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322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552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724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817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672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295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691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869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886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7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299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11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anic.readthedocs.io/en/late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A2435-107E-8A4B-9267-9BB1E6B6DD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600" dirty="0"/>
              <a:t>Асинхронное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7140D8-F2E9-8449-B8D0-A50E07984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PYTHON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805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47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C13EE-A9DC-4D43-8312-C5F58ECC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ДАТЬ МАКСИМАЛЬНЫЙ </a:t>
            </a:r>
            <a:r>
              <a:rPr lang="en-US" dirty="0"/>
              <a:t>RPS </a:t>
            </a:r>
            <a:r>
              <a:rPr lang="ru-RU" dirty="0"/>
              <a:t>НА ЗАПРОСЫ К ЭТОМУ СЕРВЕРУ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89D4BC-9FD4-6C47-9B0A-D455CC2ADE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НАША ЦЕЛЬ</a:t>
            </a:r>
          </a:p>
        </p:txBody>
      </p:sp>
    </p:spTree>
    <p:extLst>
      <p:ext uri="{BB962C8B-B14F-4D97-AF65-F5344CB8AC3E}">
        <p14:creationId xmlns:p14="http://schemas.microsoft.com/office/powerpoint/2010/main" val="1481806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99F98-09AF-6249-ABE9-C19584E4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сделать запрос?</a:t>
            </a:r>
          </a:p>
        </p:txBody>
      </p:sp>
    </p:spTree>
    <p:extLst>
      <p:ext uri="{BB962C8B-B14F-4D97-AF65-F5344CB8AC3E}">
        <p14:creationId xmlns:p14="http://schemas.microsoft.com/office/powerpoint/2010/main" val="2617250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99F98-09AF-6249-ABE9-C19584E4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сделать запрос?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133C63-B025-274D-8AC2-6652653BE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809" y="1786163"/>
            <a:ext cx="4763407" cy="476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09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17C9-A202-9C44-AC68-172E395B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сделать запрос?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2CFFD0D-D28A-E24A-A958-9D747D65CA62}"/>
              </a:ext>
            </a:extLst>
          </p:cNvPr>
          <p:cNvSpPr/>
          <p:nvPr/>
        </p:nvSpPr>
        <p:spPr>
          <a:xfrm>
            <a:off x="685801" y="1862667"/>
            <a:ext cx="10998199" cy="47089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013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17C9-A202-9C44-AC68-172E395B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сделать запрос?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2CFFD0D-D28A-E24A-A958-9D747D65CA62}"/>
              </a:ext>
            </a:extLst>
          </p:cNvPr>
          <p:cNvSpPr/>
          <p:nvPr/>
        </p:nvSpPr>
        <p:spPr>
          <a:xfrm>
            <a:off x="685801" y="1862667"/>
            <a:ext cx="10998199" cy="47089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socket.socket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socket.AF_INET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socket.SOCK_STREAM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032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17C9-A202-9C44-AC68-172E395B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сделать запрос?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2CFFD0D-D28A-E24A-A958-9D747D65CA62}"/>
              </a:ext>
            </a:extLst>
          </p:cNvPr>
          <p:cNvSpPr/>
          <p:nvPr/>
        </p:nvSpPr>
        <p:spPr>
          <a:xfrm>
            <a:off x="685801" y="1862667"/>
            <a:ext cx="10998199" cy="47089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socket.socket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socket.AF_INET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socket.SOCK_STREAM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sock.connect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20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8000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6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17C9-A202-9C44-AC68-172E395B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сделать запрос?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2CFFD0D-D28A-E24A-A958-9D747D65CA62}"/>
              </a:ext>
            </a:extLst>
          </p:cNvPr>
          <p:cNvSpPr/>
          <p:nvPr/>
        </p:nvSpPr>
        <p:spPr>
          <a:xfrm>
            <a:off x="685801" y="1862667"/>
            <a:ext cx="10998199" cy="47089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socket.socket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socket.AF_INET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socket.SOCK_STREAM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sock.connect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20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8000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sock.send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0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'GET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ru-RU" sz="2000" dirty="0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ru-RU" sz="2000" dirty="0" err="1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ru-RU" sz="2000" dirty="0" err="1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698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17C9-A202-9C44-AC68-172E395B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сделать запрос?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2CFFD0D-D28A-E24A-A958-9D747D65CA62}"/>
              </a:ext>
            </a:extLst>
          </p:cNvPr>
          <p:cNvSpPr/>
          <p:nvPr/>
        </p:nvSpPr>
        <p:spPr>
          <a:xfrm>
            <a:off x="685801" y="1862667"/>
            <a:ext cx="10998199" cy="47089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socket.socket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socket.AF_INET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socket.SOCK_STREAM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sock.connect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20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8000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sock.send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0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'GET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ru-RU" sz="2000" dirty="0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ru-RU" sz="2000" dirty="0" err="1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ru-RU" sz="2000" dirty="0" err="1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sock.recv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rgbClr val="D4D4D4"/>
              </a:solidFill>
              <a:latin typeface="Menlo" panose="020B06090308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59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17C9-A202-9C44-AC68-172E395B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сделать запрос?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2CFFD0D-D28A-E24A-A958-9D747D65CA62}"/>
              </a:ext>
            </a:extLst>
          </p:cNvPr>
          <p:cNvSpPr/>
          <p:nvPr/>
        </p:nvSpPr>
        <p:spPr>
          <a:xfrm>
            <a:off x="685801" y="1862667"/>
            <a:ext cx="10998199" cy="47089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socket.socket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socket.AF_INET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socket.SOCK_STREAM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sock.connect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20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8000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sock.send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0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'GET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ru-RU" sz="2000" dirty="0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ru-RU" sz="2000" dirty="0" err="1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ru-RU" sz="2000" dirty="0" err="1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sock.recv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rgbClr val="D4D4D4"/>
              </a:solidFill>
              <a:latin typeface="Menlo" panose="020B06090308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US" sz="2000" dirty="0" err="1">
                <a:solidFill>
                  <a:srgbClr val="D4D4D4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sock.close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0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FBA70-4BD1-C943-A15A-8CCB29C8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Алексей Кузьмин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B1F69E5-A2E6-184D-9C35-CD5B4D777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21500" y="685800"/>
            <a:ext cx="3881437" cy="517525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D11EE593-D84F-D54F-9DBE-652DDE5FC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Директор разработки «</a:t>
            </a:r>
            <a:r>
              <a:rPr lang="ru-RU" dirty="0" err="1"/>
              <a:t>ДомКлик</a:t>
            </a:r>
            <a:r>
              <a:rPr lang="ru-RU" dirty="0"/>
              <a:t>»</a:t>
            </a:r>
          </a:p>
          <a:p>
            <a:r>
              <a:rPr lang="ru-RU" dirty="0"/>
              <a:t>Руковожу направлением машинного обучения и работы с данными</a:t>
            </a:r>
          </a:p>
          <a:p>
            <a:r>
              <a:rPr lang="ru-RU" dirty="0"/>
              <a:t>Связь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Aleksej.kyzmin@gmail.com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alex_kuzmin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48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17C9-A202-9C44-AC68-172E395B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сделать запрос?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2CFFD0D-D28A-E24A-A958-9D747D65CA62}"/>
              </a:ext>
            </a:extLst>
          </p:cNvPr>
          <p:cNvSpPr/>
          <p:nvPr/>
        </p:nvSpPr>
        <p:spPr>
          <a:xfrm>
            <a:off x="685801" y="1862667"/>
            <a:ext cx="10998199" cy="47089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start_time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time.time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socket.socket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socket.AF_INET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socket.SOCK_STREAM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sock.connect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20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8000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sock.send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0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'GET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ru-RU" sz="2000" dirty="0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ru-RU" sz="2000" dirty="0" err="1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ru-RU" sz="2000" dirty="0" err="1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sock.recv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rgbClr val="D4D4D4"/>
              </a:solidFill>
              <a:latin typeface="Menlo" panose="020B06090308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US" sz="2000" dirty="0" err="1">
                <a:solidFill>
                  <a:srgbClr val="D4D4D4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sock.close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end_time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time.time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end_time-start_time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0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47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AF93D-09FC-FE41-AEB0-DE6C909C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ЗАПУСТИМ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42D1953-6F36-9245-A119-11A7798D2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112" y="1748370"/>
            <a:ext cx="9260114" cy="483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09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3C180-9587-F74D-8FDD-A047AEE1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Ускоряемся?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5019A-234F-0E41-B97D-E9FF0D478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Как?</a:t>
            </a:r>
          </a:p>
        </p:txBody>
      </p:sp>
    </p:spTree>
    <p:extLst>
      <p:ext uri="{BB962C8B-B14F-4D97-AF65-F5344CB8AC3E}">
        <p14:creationId xmlns:p14="http://schemas.microsoft.com/office/powerpoint/2010/main" val="2387578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B6053-5DA9-FF4A-8381-3E9A8EA7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D64A203-62C6-0E4F-B75A-97924E4EAB88}"/>
              </a:ext>
            </a:extLst>
          </p:cNvPr>
          <p:cNvSpPr/>
          <p:nvPr/>
        </p:nvSpPr>
        <p:spPr>
          <a:xfrm>
            <a:off x="1607684" y="2065867"/>
            <a:ext cx="8287657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threading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45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B6053-5DA9-FF4A-8381-3E9A8EA7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D64A203-62C6-0E4F-B75A-97924E4EAB88}"/>
              </a:ext>
            </a:extLst>
          </p:cNvPr>
          <p:cNvSpPr/>
          <p:nvPr/>
        </p:nvSpPr>
        <p:spPr>
          <a:xfrm>
            <a:off x="1607684" y="2065867"/>
            <a:ext cx="8287657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threading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do_request_forever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4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68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B6053-5DA9-FF4A-8381-3E9A8EA7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D64A203-62C6-0E4F-B75A-97924E4EAB88}"/>
              </a:ext>
            </a:extLst>
          </p:cNvPr>
          <p:cNvSpPr/>
          <p:nvPr/>
        </p:nvSpPr>
        <p:spPr>
          <a:xfrm>
            <a:off x="1607684" y="2065867"/>
            <a:ext cx="8287657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threading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do_request_forever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4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t1 = 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do_request_forever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t2 = 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do_request_forever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691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B6053-5DA9-FF4A-8381-3E9A8EA7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D64A203-62C6-0E4F-B75A-97924E4EAB88}"/>
              </a:ext>
            </a:extLst>
          </p:cNvPr>
          <p:cNvSpPr/>
          <p:nvPr/>
        </p:nvSpPr>
        <p:spPr>
          <a:xfrm>
            <a:off x="1607684" y="2065867"/>
            <a:ext cx="8287657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threading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do_request_forever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400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make_request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t1 = 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do_request_forever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t2 = 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4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do_request_forever</a:t>
            </a: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t1.start()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t2.start()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412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B3B27E-3EC0-B845-9134-CB053DA9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4C3040-B54B-3343-857F-660C6D8AF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43" y="1782751"/>
            <a:ext cx="8951140" cy="467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21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7FC44-CB1C-8649-8FE7-73D36F4A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</p:spTree>
    <p:extLst>
      <p:ext uri="{BB962C8B-B14F-4D97-AF65-F5344CB8AC3E}">
        <p14:creationId xmlns:p14="http://schemas.microsoft.com/office/powerpoint/2010/main" val="1145749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7FC44-CB1C-8649-8FE7-73D36F4A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BF524A-E00D-5740-AA2D-BE5AC3AA1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893" y="2065867"/>
            <a:ext cx="6047240" cy="402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3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7E299-5B21-3F4F-AE61-1D3EFB09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Начнем с примера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4CFF38-1114-A741-8C0C-DDD7AC8B6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0" y="2010229"/>
            <a:ext cx="8826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25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40DD3-0BA8-014D-B78D-1376BECB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 цифр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B5F59B-2F8A-DD40-8FB5-D1DADDF02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1 поток – </a:t>
            </a:r>
            <a:r>
              <a:rPr lang="en-US" sz="3600" dirty="0"/>
              <a:t>0.2 </a:t>
            </a:r>
            <a:r>
              <a:rPr lang="en-US" sz="3600" dirty="0" err="1"/>
              <a:t>rps</a:t>
            </a:r>
            <a:r>
              <a:rPr lang="en-US" sz="3600" dirty="0"/>
              <a:t> =&gt; 5 </a:t>
            </a:r>
            <a:r>
              <a:rPr lang="ru-RU" sz="3600" dirty="0"/>
              <a:t>потоков – 1 </a:t>
            </a:r>
            <a:r>
              <a:rPr lang="en-US" sz="3600" dirty="0" err="1"/>
              <a:t>rps</a:t>
            </a:r>
            <a:endParaRPr lang="en-US" sz="3600" dirty="0"/>
          </a:p>
          <a:p>
            <a:r>
              <a:rPr lang="ru-RU" sz="3600" dirty="0"/>
              <a:t>99</a:t>
            </a:r>
            <a:r>
              <a:rPr lang="en-US" sz="3600" dirty="0"/>
              <a:t>% </a:t>
            </a:r>
            <a:r>
              <a:rPr lang="ru-RU" sz="3600" dirty="0"/>
              <a:t>времени работы потока - </a:t>
            </a:r>
            <a:r>
              <a:rPr lang="en-US" sz="3600" dirty="0"/>
              <a:t>idle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05719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FD7CCE-C431-1542-95D1-BBD8E48A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Реальный итог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CC89803-45E9-814E-9634-251E14E5F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772" y="2065867"/>
            <a:ext cx="6565482" cy="425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75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1A561-083A-9B49-A144-FE121F9A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3E39E-585C-F54F-8776-116741CF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4006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2FFACB4-989A-1746-A45C-25BA942A55F8}"/>
              </a:ext>
            </a:extLst>
          </p:cNvPr>
          <p:cNvSpPr/>
          <p:nvPr/>
        </p:nvSpPr>
        <p:spPr>
          <a:xfrm>
            <a:off x="1190172" y="2293257"/>
            <a:ext cx="9782628" cy="230832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socket.socket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socket.AF_INET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socket.SOCK_STREAM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sock.connect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8000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sock.send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'GET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ru-RU" dirty="0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ru-RU" dirty="0" err="1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dirty="0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ru-RU" dirty="0" err="1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sock.recv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>
                <a:solidFill>
                  <a:srgbClr val="608B4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>
                <a:solidFill>
                  <a:srgbClr val="608B4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waiting for answer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sock.close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end_time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time.strftime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:%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:%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end_time-start_time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539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6E5B89-A650-F64B-B149-8FE908F2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что похоже?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D2A4E2-6ACB-D442-94C8-666A67AC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Что-то делаем</a:t>
            </a:r>
          </a:p>
          <a:p>
            <a:r>
              <a:rPr lang="ru-RU" sz="3600" dirty="0"/>
              <a:t>Останавливаемся</a:t>
            </a:r>
          </a:p>
          <a:p>
            <a:r>
              <a:rPr lang="ru-RU" sz="3600" dirty="0"/>
              <a:t>Продолжаем</a:t>
            </a:r>
          </a:p>
        </p:txBody>
      </p:sp>
    </p:spTree>
    <p:extLst>
      <p:ext uri="{BB962C8B-B14F-4D97-AF65-F5344CB8AC3E}">
        <p14:creationId xmlns:p14="http://schemas.microsoft.com/office/powerpoint/2010/main" val="3902041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A93A3-8337-E246-8CB6-A9B539B8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Генератоты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F3C904-7F3A-4B41-A7A4-20509186960A}"/>
              </a:ext>
            </a:extLst>
          </p:cNvPr>
          <p:cNvSpPr/>
          <p:nvPr/>
        </p:nvSpPr>
        <p:spPr>
          <a:xfrm>
            <a:off x="3033486" y="1906200"/>
            <a:ext cx="6096000" cy="9233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countdown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(n):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yield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B0E69F-4823-514F-A0A3-D2866694B5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" b="23393"/>
          <a:stretch/>
        </p:blipFill>
        <p:spPr>
          <a:xfrm>
            <a:off x="1445986" y="3288392"/>
            <a:ext cx="9271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74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5C920D-5F03-E544-96DD-386025B50258}"/>
              </a:ext>
            </a:extLst>
          </p:cNvPr>
          <p:cNvSpPr/>
          <p:nvPr/>
        </p:nvSpPr>
        <p:spPr>
          <a:xfrm>
            <a:off x="711200" y="2210429"/>
            <a:ext cx="10464800" cy="34163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make_request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start_time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time.time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socket.socket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socket.AF_INET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socket.SOCK_STREAM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sock.connect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((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localhost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ru-RU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8000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sock.send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b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'GET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/</a:t>
            </a:r>
            <a:r>
              <a:rPr lang="ru-RU" dirty="0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\</a:t>
            </a:r>
            <a:r>
              <a:rPr lang="ru-RU" dirty="0" err="1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</a:t>
            </a:r>
            <a:r>
              <a:rPr lang="ru-RU" dirty="0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\</a:t>
            </a:r>
            <a:r>
              <a:rPr lang="ru-RU" dirty="0" err="1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yield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resp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sock.recv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100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sock.close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end_time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time.time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print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end_time-start_time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A3551EA-C108-0445-A7F0-8D0ED692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Добавим генератор</a:t>
            </a:r>
          </a:p>
        </p:txBody>
      </p:sp>
    </p:spTree>
    <p:extLst>
      <p:ext uri="{BB962C8B-B14F-4D97-AF65-F5344CB8AC3E}">
        <p14:creationId xmlns:p14="http://schemas.microsoft.com/office/powerpoint/2010/main" val="2535600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3883F-6810-4648-82A7-226EC5CD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Добавим очередь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0B843A-3BF5-5845-89D7-A0052EA2BEA9}"/>
              </a:ext>
            </a:extLst>
          </p:cNvPr>
          <p:cNvSpPr/>
          <p:nvPr/>
        </p:nvSpPr>
        <p:spPr>
          <a:xfrm>
            <a:off x="2703513" y="2448023"/>
            <a:ext cx="6096000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from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collections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import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deque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tasks.popleft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try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next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except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StopIteration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print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("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query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done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737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3883F-6810-4648-82A7-226EC5CD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Добавим очередь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0B843A-3BF5-5845-89D7-A0052EA2BEA9}"/>
              </a:ext>
            </a:extLst>
          </p:cNvPr>
          <p:cNvSpPr/>
          <p:nvPr/>
        </p:nvSpPr>
        <p:spPr>
          <a:xfrm>
            <a:off x="2703513" y="2433509"/>
            <a:ext cx="6096000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from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collections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import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deque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deque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run_queries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tasks.popleft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try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next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except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StopIteration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print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("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query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done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259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3883F-6810-4648-82A7-226EC5CD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Добавим очередь задач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0B843A-3BF5-5845-89D7-A0052EA2BEA9}"/>
              </a:ext>
            </a:extLst>
          </p:cNvPr>
          <p:cNvSpPr/>
          <p:nvPr/>
        </p:nvSpPr>
        <p:spPr>
          <a:xfrm>
            <a:off x="2703513" y="2433509"/>
            <a:ext cx="6096000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from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collections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import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deque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deque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run_queries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tasks.popleft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try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next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except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StopIteration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print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("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query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done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6A6B7F-EBCD-7542-9FAD-0F49454D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243630E-B8E2-6143-8925-CFD011904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6775621" cy="35814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E0534DB-33AA-734D-82B7-88A01045FAA5}"/>
              </a:ext>
            </a:extLst>
          </p:cNvPr>
          <p:cNvSpPr/>
          <p:nvPr/>
        </p:nvSpPr>
        <p:spPr>
          <a:xfrm>
            <a:off x="8604421" y="3653135"/>
            <a:ext cx="27752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1 … 10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Объект 3">
            <a:extLst>
              <a:ext uri="{FF2B5EF4-FFF2-40B4-BE49-F238E27FC236}">
                <a16:creationId xmlns:a16="http://schemas.microsoft.com/office/drawing/2014/main" id="{CD51C888-18A0-984D-90FE-6D7DA4C04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24100"/>
            <a:ext cx="6775621" cy="3581400"/>
          </a:xfrm>
          <a:prstGeom prst="rect">
            <a:avLst/>
          </a:prstGeom>
        </p:spPr>
      </p:pic>
      <p:pic>
        <p:nvPicPr>
          <p:cNvPr id="7" name="Объект 3">
            <a:extLst>
              <a:ext uri="{FF2B5EF4-FFF2-40B4-BE49-F238E27FC236}">
                <a16:creationId xmlns:a16="http://schemas.microsoft.com/office/drawing/2014/main" id="{85F728E4-2C3C-9F47-81E4-A8FBBD7E5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476500"/>
            <a:ext cx="677562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004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3883F-6810-4648-82A7-226EC5CD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Добавим очередь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0B843A-3BF5-5845-89D7-A0052EA2BEA9}"/>
              </a:ext>
            </a:extLst>
          </p:cNvPr>
          <p:cNvSpPr/>
          <p:nvPr/>
        </p:nvSpPr>
        <p:spPr>
          <a:xfrm>
            <a:off x="2703513" y="2433509"/>
            <a:ext cx="6096000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from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collections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import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deque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deque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run_queries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tasks.popleft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try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next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except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StopIteration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print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("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query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done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29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3883F-6810-4648-82A7-226EC5CD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Добавим очередь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0B843A-3BF5-5845-89D7-A0052EA2BEA9}"/>
              </a:ext>
            </a:extLst>
          </p:cNvPr>
          <p:cNvSpPr/>
          <p:nvPr/>
        </p:nvSpPr>
        <p:spPr>
          <a:xfrm>
            <a:off x="2703513" y="2433509"/>
            <a:ext cx="6096000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from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collections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import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deque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deque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run_queries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tasks.popleft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try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next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except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StopIteration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print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query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done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323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3883F-6810-4648-82A7-226EC5CD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добавлять</a:t>
            </a:r>
            <a:r>
              <a:rPr lang="en-US" dirty="0"/>
              <a:t> </a:t>
            </a:r>
            <a:r>
              <a:rPr lang="ru-RU" dirty="0"/>
              <a:t>задачи?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63DF870-EA95-2546-B6E0-5058ED86C131}"/>
              </a:ext>
            </a:extLst>
          </p:cNvPr>
          <p:cNvSpPr/>
          <p:nvPr/>
        </p:nvSpPr>
        <p:spPr>
          <a:xfrm>
            <a:off x="3048000" y="2300197"/>
            <a:ext cx="6096000" cy="34163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collections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deque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 = deque()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stopped = {}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run_queries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tasks: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tasks.popleft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try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next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except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StopIteration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print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query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done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170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09CBB-CCEA-814D-A3DF-A7EF71A0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добавлять задачи?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6458258-C1C3-494C-B1DB-A54B9DD7AAE3}"/>
              </a:ext>
            </a:extLst>
          </p:cNvPr>
          <p:cNvSpPr/>
          <p:nvPr/>
        </p:nvSpPr>
        <p:spPr>
          <a:xfrm>
            <a:off x="3048000" y="2210429"/>
            <a:ext cx="6096000" cy="36933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collections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deque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 = deque()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stopped = {}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run_queries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tasks: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task = 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tasks.popleft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sock = 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next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(task)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stopped[sock].append(task)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except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StopIteration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"query done"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1182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47D26-6341-6C40-99ED-478CC72B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добавлять задачи?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242EC86-E41C-FB41-8F07-B3F83F0AB4DA}"/>
              </a:ext>
            </a:extLst>
          </p:cNvPr>
          <p:cNvSpPr/>
          <p:nvPr/>
        </p:nvSpPr>
        <p:spPr>
          <a:xfrm>
            <a:off x="1077686" y="1707117"/>
            <a:ext cx="10131425" cy="50783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collections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deque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 = deque()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stopped = {}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run_queries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any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([tasks, stopped]):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not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tasks: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ready_to_read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_, _ = select(stopped, [], [])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r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ready_to_read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stopped.pop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(r))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tasks: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task = 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tasks.popleft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sock = 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next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(task)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stopped[sock] = task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except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StopIteration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"query done"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7379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5B958-C5A2-7540-9418-427AD569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Проверим, что ничего не сломали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67DE5E-1F7F-2B44-B29D-DB3CFCBE804A}"/>
              </a:ext>
            </a:extLst>
          </p:cNvPr>
          <p:cNvSpPr/>
          <p:nvPr/>
        </p:nvSpPr>
        <p:spPr>
          <a:xfrm>
            <a:off x="3048000" y="3197879"/>
            <a:ext cx="6096000" cy="646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make_request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run_queries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492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5B958-C5A2-7540-9418-427AD569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Проверим, что ничего не сломали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67DE5E-1F7F-2B44-B29D-DB3CFCBE804A}"/>
              </a:ext>
            </a:extLst>
          </p:cNvPr>
          <p:cNvSpPr/>
          <p:nvPr/>
        </p:nvSpPr>
        <p:spPr>
          <a:xfrm>
            <a:off x="3048000" y="3197879"/>
            <a:ext cx="6096000" cy="646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make_request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run_queries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3077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5B958-C5A2-7540-9418-427AD569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Проверим, что ничего не сломали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67DE5E-1F7F-2B44-B29D-DB3CFCBE804A}"/>
              </a:ext>
            </a:extLst>
          </p:cNvPr>
          <p:cNvSpPr/>
          <p:nvPr/>
        </p:nvSpPr>
        <p:spPr>
          <a:xfrm>
            <a:off x="3048000" y="3197879"/>
            <a:ext cx="6096000" cy="646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make_request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run_queries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978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7128F-A42F-0744-B5D7-94B62712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Проверим, что ничего не сломали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516DB7-CA09-4043-BD3F-E541EA9E2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914650"/>
            <a:ext cx="91821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498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57A9C-0CD2-B740-83D0-84E8F6E6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запросов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2A38C69-D9BE-E24E-BE2B-D1B6341B5847}"/>
              </a:ext>
            </a:extLst>
          </p:cNvPr>
          <p:cNvSpPr/>
          <p:nvPr/>
        </p:nvSpPr>
        <p:spPr>
          <a:xfrm>
            <a:off x="3048000" y="2749038"/>
            <a:ext cx="6096000" cy="20313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run_request_producer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make_request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time.sleep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(1.0)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Thread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target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run_request_producer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t.start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6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42BE2-88B9-8149-B64C-82776C83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что </a:t>
            </a:r>
            <a:r>
              <a:rPr lang="en-US" dirty="0"/>
              <a:t>c </a:t>
            </a:r>
            <a:r>
              <a:rPr lang="ru-RU" dirty="0"/>
              <a:t>потоками?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BD9503A-C669-E24B-99B0-20DFD5704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716" y="2171700"/>
            <a:ext cx="2358571" cy="1246673"/>
          </a:xfrm>
          <a:prstGeom prst="rect">
            <a:avLst/>
          </a:prstGeom>
        </p:spPr>
      </p:pic>
      <p:pic>
        <p:nvPicPr>
          <p:cNvPr id="5" name="Объект 3">
            <a:extLst>
              <a:ext uri="{FF2B5EF4-FFF2-40B4-BE49-F238E27FC236}">
                <a16:creationId xmlns:a16="http://schemas.microsoft.com/office/drawing/2014/main" id="{2B5B9DDB-7B20-4548-B6EA-A5C8B32E2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72" y="2171700"/>
            <a:ext cx="2358571" cy="1246673"/>
          </a:xfrm>
          <a:prstGeom prst="rect">
            <a:avLst/>
          </a:prstGeom>
        </p:spPr>
      </p:pic>
      <p:pic>
        <p:nvPicPr>
          <p:cNvPr id="6" name="Объект 3">
            <a:extLst>
              <a:ext uri="{FF2B5EF4-FFF2-40B4-BE49-F238E27FC236}">
                <a16:creationId xmlns:a16="http://schemas.microsoft.com/office/drawing/2014/main" id="{61C489EA-489C-214A-9FBF-D3F6F4ABA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972" y="2324100"/>
            <a:ext cx="2358571" cy="1246673"/>
          </a:xfrm>
          <a:prstGeom prst="rect">
            <a:avLst/>
          </a:prstGeom>
        </p:spPr>
      </p:pic>
      <p:pic>
        <p:nvPicPr>
          <p:cNvPr id="7" name="Объект 3">
            <a:extLst>
              <a:ext uri="{FF2B5EF4-FFF2-40B4-BE49-F238E27FC236}">
                <a16:creationId xmlns:a16="http://schemas.microsoft.com/office/drawing/2014/main" id="{723E82BF-A537-9641-9A01-8666B8E62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372" y="2476500"/>
            <a:ext cx="2358571" cy="1246673"/>
          </a:xfrm>
          <a:prstGeom prst="rect">
            <a:avLst/>
          </a:prstGeom>
        </p:spPr>
      </p:pic>
      <p:pic>
        <p:nvPicPr>
          <p:cNvPr id="8" name="Объект 3">
            <a:extLst>
              <a:ext uri="{FF2B5EF4-FFF2-40B4-BE49-F238E27FC236}">
                <a16:creationId xmlns:a16="http://schemas.microsoft.com/office/drawing/2014/main" id="{91BF6543-E2A8-F242-B982-EEBE2AF2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772" y="2628900"/>
            <a:ext cx="2358571" cy="1246673"/>
          </a:xfrm>
          <a:prstGeom prst="rect">
            <a:avLst/>
          </a:prstGeom>
        </p:spPr>
      </p:pic>
      <p:pic>
        <p:nvPicPr>
          <p:cNvPr id="9" name="Объект 3">
            <a:extLst>
              <a:ext uri="{FF2B5EF4-FFF2-40B4-BE49-F238E27FC236}">
                <a16:creationId xmlns:a16="http://schemas.microsoft.com/office/drawing/2014/main" id="{CCFADCCA-6392-EC46-BC17-E3DBFF5D3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172" y="2781300"/>
            <a:ext cx="2358571" cy="1246673"/>
          </a:xfrm>
          <a:prstGeom prst="rect">
            <a:avLst/>
          </a:prstGeom>
        </p:spPr>
      </p:pic>
      <p:pic>
        <p:nvPicPr>
          <p:cNvPr id="15" name="Объект 3">
            <a:extLst>
              <a:ext uri="{FF2B5EF4-FFF2-40B4-BE49-F238E27FC236}">
                <a16:creationId xmlns:a16="http://schemas.microsoft.com/office/drawing/2014/main" id="{F7ABA966-117A-2E4E-8A25-337A924A9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629" y="2158222"/>
            <a:ext cx="2358571" cy="1246673"/>
          </a:xfrm>
          <a:prstGeom prst="rect">
            <a:avLst/>
          </a:prstGeom>
        </p:spPr>
      </p:pic>
      <p:pic>
        <p:nvPicPr>
          <p:cNvPr id="16" name="Объект 3">
            <a:extLst>
              <a:ext uri="{FF2B5EF4-FFF2-40B4-BE49-F238E27FC236}">
                <a16:creationId xmlns:a16="http://schemas.microsoft.com/office/drawing/2014/main" id="{94490892-C3DB-FB4F-97DE-B1BF3EA3E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029" y="2310622"/>
            <a:ext cx="2358571" cy="1246673"/>
          </a:xfrm>
          <a:prstGeom prst="rect">
            <a:avLst/>
          </a:prstGeom>
        </p:spPr>
      </p:pic>
      <p:pic>
        <p:nvPicPr>
          <p:cNvPr id="17" name="Объект 3">
            <a:extLst>
              <a:ext uri="{FF2B5EF4-FFF2-40B4-BE49-F238E27FC236}">
                <a16:creationId xmlns:a16="http://schemas.microsoft.com/office/drawing/2014/main" id="{6FD7346F-20CD-0B47-B4D4-699B0246D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429" y="2463022"/>
            <a:ext cx="2358571" cy="1246673"/>
          </a:xfrm>
          <a:prstGeom prst="rect">
            <a:avLst/>
          </a:prstGeom>
        </p:spPr>
      </p:pic>
      <p:pic>
        <p:nvPicPr>
          <p:cNvPr id="18" name="Объект 3">
            <a:extLst>
              <a:ext uri="{FF2B5EF4-FFF2-40B4-BE49-F238E27FC236}">
                <a16:creationId xmlns:a16="http://schemas.microsoft.com/office/drawing/2014/main" id="{906577AD-241A-9541-871E-E2A57C389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829" y="2615422"/>
            <a:ext cx="2358571" cy="1246673"/>
          </a:xfrm>
          <a:prstGeom prst="rect">
            <a:avLst/>
          </a:prstGeom>
        </p:spPr>
      </p:pic>
      <p:pic>
        <p:nvPicPr>
          <p:cNvPr id="19" name="Объект 3">
            <a:extLst>
              <a:ext uri="{FF2B5EF4-FFF2-40B4-BE49-F238E27FC236}">
                <a16:creationId xmlns:a16="http://schemas.microsoft.com/office/drawing/2014/main" id="{475E2B84-460F-5D42-B3AB-9759D8803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229" y="2767822"/>
            <a:ext cx="2358571" cy="1246673"/>
          </a:xfrm>
          <a:prstGeom prst="rect">
            <a:avLst/>
          </a:prstGeom>
        </p:spPr>
      </p:pic>
      <p:pic>
        <p:nvPicPr>
          <p:cNvPr id="30" name="Объект 3">
            <a:extLst>
              <a:ext uri="{FF2B5EF4-FFF2-40B4-BE49-F238E27FC236}">
                <a16:creationId xmlns:a16="http://schemas.microsoft.com/office/drawing/2014/main" id="{687A9B0B-5989-9C49-8205-D0292E403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629" y="2920222"/>
            <a:ext cx="2358571" cy="1246673"/>
          </a:xfrm>
          <a:prstGeom prst="rect">
            <a:avLst/>
          </a:prstGeom>
        </p:spPr>
      </p:pic>
      <p:pic>
        <p:nvPicPr>
          <p:cNvPr id="31" name="Объект 3">
            <a:extLst>
              <a:ext uri="{FF2B5EF4-FFF2-40B4-BE49-F238E27FC236}">
                <a16:creationId xmlns:a16="http://schemas.microsoft.com/office/drawing/2014/main" id="{603AE45F-7078-4648-BA9E-E02666A5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029" y="3072622"/>
            <a:ext cx="2358571" cy="1246673"/>
          </a:xfrm>
          <a:prstGeom prst="rect">
            <a:avLst/>
          </a:prstGeom>
        </p:spPr>
      </p:pic>
      <p:pic>
        <p:nvPicPr>
          <p:cNvPr id="32" name="Объект 3">
            <a:extLst>
              <a:ext uri="{FF2B5EF4-FFF2-40B4-BE49-F238E27FC236}">
                <a16:creationId xmlns:a16="http://schemas.microsoft.com/office/drawing/2014/main" id="{3D61C774-1B0A-7842-A6EE-06BEA2513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429" y="3225022"/>
            <a:ext cx="2358571" cy="1246673"/>
          </a:xfrm>
          <a:prstGeom prst="rect">
            <a:avLst/>
          </a:prstGeom>
        </p:spPr>
      </p:pic>
      <p:pic>
        <p:nvPicPr>
          <p:cNvPr id="33" name="Объект 3">
            <a:extLst>
              <a:ext uri="{FF2B5EF4-FFF2-40B4-BE49-F238E27FC236}">
                <a16:creationId xmlns:a16="http://schemas.microsoft.com/office/drawing/2014/main" id="{69101320-08B9-0043-B9AB-1400BA817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829" y="3377422"/>
            <a:ext cx="2358571" cy="1246673"/>
          </a:xfrm>
          <a:prstGeom prst="rect">
            <a:avLst/>
          </a:prstGeom>
        </p:spPr>
      </p:pic>
      <p:pic>
        <p:nvPicPr>
          <p:cNvPr id="34" name="Объект 3">
            <a:extLst>
              <a:ext uri="{FF2B5EF4-FFF2-40B4-BE49-F238E27FC236}">
                <a16:creationId xmlns:a16="http://schemas.microsoft.com/office/drawing/2014/main" id="{C750FAD2-4579-914D-AC3F-E7089F12E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229" y="3529822"/>
            <a:ext cx="2358571" cy="1246673"/>
          </a:xfrm>
          <a:prstGeom prst="rect">
            <a:avLst/>
          </a:prstGeom>
        </p:spPr>
      </p:pic>
      <p:pic>
        <p:nvPicPr>
          <p:cNvPr id="35" name="Объект 3">
            <a:extLst>
              <a:ext uri="{FF2B5EF4-FFF2-40B4-BE49-F238E27FC236}">
                <a16:creationId xmlns:a16="http://schemas.microsoft.com/office/drawing/2014/main" id="{D20078AD-4601-944F-836C-FB2B37C0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8629" y="3682222"/>
            <a:ext cx="2358571" cy="1246673"/>
          </a:xfrm>
          <a:prstGeom prst="rect">
            <a:avLst/>
          </a:prstGeom>
        </p:spPr>
      </p:pic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D99BA821-7E1D-4C40-BE33-8E11C00AC92A}"/>
              </a:ext>
            </a:extLst>
          </p:cNvPr>
          <p:cNvSpPr/>
          <p:nvPr/>
        </p:nvSpPr>
        <p:spPr>
          <a:xfrm>
            <a:off x="2371888" y="5722258"/>
            <a:ext cx="590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AC31E1EC-51DA-5543-8A64-334DDB6AAECB}"/>
              </a:ext>
            </a:extLst>
          </p:cNvPr>
          <p:cNvSpPr/>
          <p:nvPr/>
        </p:nvSpPr>
        <p:spPr>
          <a:xfrm>
            <a:off x="6138344" y="5723654"/>
            <a:ext cx="590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F4AB217B-1BF1-6742-AC42-19F760EA5749}"/>
              </a:ext>
            </a:extLst>
          </p:cNvPr>
          <p:cNvSpPr/>
          <p:nvPr/>
        </p:nvSpPr>
        <p:spPr>
          <a:xfrm>
            <a:off x="10412801" y="5722258"/>
            <a:ext cx="590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18409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57A9C-0CD2-B740-83D0-84E8F6E6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запросов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7397B70-CBF2-9149-9CE0-B1A2E54C9308}"/>
              </a:ext>
            </a:extLst>
          </p:cNvPr>
          <p:cNvSpPr/>
          <p:nvPr/>
        </p:nvSpPr>
        <p:spPr>
          <a:xfrm>
            <a:off x="3048000" y="2838806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350"/>
              </a:lnSpc>
              <a:spcAft>
                <a:spcPts val="0"/>
              </a:spcAft>
            </a:pP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2A38C69-D9BE-E24E-BE2B-D1B6341B5847}"/>
              </a:ext>
            </a:extLst>
          </p:cNvPr>
          <p:cNvSpPr/>
          <p:nvPr/>
        </p:nvSpPr>
        <p:spPr>
          <a:xfrm>
            <a:off x="3048000" y="2749038"/>
            <a:ext cx="6096000" cy="20313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run_request_producer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make_request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time.sleep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1.0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Thread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target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run_request_producer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t.start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4194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57A9C-0CD2-B740-83D0-84E8F6E6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запросов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7397B70-CBF2-9149-9CE0-B1A2E54C9308}"/>
              </a:ext>
            </a:extLst>
          </p:cNvPr>
          <p:cNvSpPr/>
          <p:nvPr/>
        </p:nvSpPr>
        <p:spPr>
          <a:xfrm>
            <a:off x="3048000" y="2838806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350"/>
              </a:lnSpc>
              <a:spcAft>
                <a:spcPts val="0"/>
              </a:spcAft>
            </a:pP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2A38C69-D9BE-E24E-BE2B-D1B6341B5847}"/>
              </a:ext>
            </a:extLst>
          </p:cNvPr>
          <p:cNvSpPr/>
          <p:nvPr/>
        </p:nvSpPr>
        <p:spPr>
          <a:xfrm>
            <a:off x="3048000" y="2749038"/>
            <a:ext cx="6096000" cy="20313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run_request_producer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make_request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time.sleep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1.0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Thread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target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run_request_producer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t.start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9358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F712B-921C-A140-8910-ABAC05FF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ПРОВЕРИМ…</a:t>
            </a:r>
          </a:p>
        </p:txBody>
      </p:sp>
    </p:spTree>
    <p:extLst>
      <p:ext uri="{BB962C8B-B14F-4D97-AF65-F5344CB8AC3E}">
        <p14:creationId xmlns:p14="http://schemas.microsoft.com/office/powerpoint/2010/main" val="10789603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F712B-921C-A140-8910-ABAC05FF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ПРОВЕРИМ…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D0F2EC-A4F2-0B4F-8AB1-1EBFC88DE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953078"/>
            <a:ext cx="9271000" cy="42291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E4CB830-538A-5A45-80F9-FEDFC5DC13A2}"/>
              </a:ext>
            </a:extLst>
          </p:cNvPr>
          <p:cNvSpPr/>
          <p:nvPr/>
        </p:nvSpPr>
        <p:spPr>
          <a:xfrm>
            <a:off x="1116013" y="2975429"/>
            <a:ext cx="1075644" cy="1625600"/>
          </a:xfrm>
          <a:prstGeom prst="rect">
            <a:avLst/>
          </a:prstGeom>
          <a:noFill/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8568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4AD0C1-A918-D240-8F0A-54DC8FEF9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128" y="906234"/>
            <a:ext cx="7146472" cy="534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61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BEEE4-EDFF-0245-97C8-EF2DD242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так получилось?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3529BE5-FC94-1442-8309-FA9EED64E078}"/>
              </a:ext>
            </a:extLst>
          </p:cNvPr>
          <p:cNvSpPr/>
          <p:nvPr/>
        </p:nvSpPr>
        <p:spPr>
          <a:xfrm>
            <a:off x="1237571" y="2656588"/>
            <a:ext cx="9027884" cy="230832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not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>
                <a:solidFill>
                  <a:srgbClr val="608B4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# </a:t>
            </a:r>
            <a:r>
              <a:rPr lang="ru-RU" dirty="0" err="1">
                <a:solidFill>
                  <a:srgbClr val="608B4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Blocking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ready_to_read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_, _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select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stopped.keys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(), [], [])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...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...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next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...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143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A7460-A925-CB46-A112-23704C4B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будем исправлять?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33A84E-70A7-D745-BAA0-2B98A14BC160}"/>
              </a:ext>
            </a:extLst>
          </p:cNvPr>
          <p:cNvSpPr/>
          <p:nvPr/>
        </p:nvSpPr>
        <p:spPr>
          <a:xfrm>
            <a:off x="1992313" y="2297514"/>
            <a:ext cx="7518400" cy="34163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future_notify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future_event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socket.socketpair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future_done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make_request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future_notify.send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b'done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future_monitor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yield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future_event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future_event.recv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(100)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future_monitor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4541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A7460-A925-CB46-A112-23704C4B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будем исправлять?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33A84E-70A7-D745-BAA0-2B98A14BC160}"/>
              </a:ext>
            </a:extLst>
          </p:cNvPr>
          <p:cNvSpPr/>
          <p:nvPr/>
        </p:nvSpPr>
        <p:spPr>
          <a:xfrm>
            <a:off x="1992313" y="2297514"/>
            <a:ext cx="7518400" cy="34163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future_notify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future_event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socket.socketpair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future_done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make_request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future_notify.send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b'done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future_monitor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yield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future_event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future_event.recv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(100)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future_monitor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254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A7460-A925-CB46-A112-23704C4B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будем исправлять?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33A84E-70A7-D745-BAA0-2B98A14BC160}"/>
              </a:ext>
            </a:extLst>
          </p:cNvPr>
          <p:cNvSpPr/>
          <p:nvPr/>
        </p:nvSpPr>
        <p:spPr>
          <a:xfrm>
            <a:off x="1992313" y="2297514"/>
            <a:ext cx="7518400" cy="34163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future_notify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future_event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socket.socketpair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future_done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make_request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future_notify.send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b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'done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future_monitor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yield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future_event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future_event.recv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(100)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future_monitor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7894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A7460-A925-CB46-A112-23704C4B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будем исправлять?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33A84E-70A7-D745-BAA0-2B98A14BC160}"/>
              </a:ext>
            </a:extLst>
          </p:cNvPr>
          <p:cNvSpPr/>
          <p:nvPr/>
        </p:nvSpPr>
        <p:spPr>
          <a:xfrm>
            <a:off x="1992313" y="2297514"/>
            <a:ext cx="7518400" cy="34163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future_notify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future_event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socket.socketpair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future_done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make_request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future_notify.send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b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'done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future_monitor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yield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future_event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future_event.recv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100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future_monitor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29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0907B-1887-234E-B4AA-86A2D0C5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Что-то СКУЧНО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152D64-691D-9344-9A43-96EBA1C803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1265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A7460-A925-CB46-A112-23704C4B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будем исправлять?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33A84E-70A7-D745-BAA0-2B98A14BC160}"/>
              </a:ext>
            </a:extLst>
          </p:cNvPr>
          <p:cNvSpPr/>
          <p:nvPr/>
        </p:nvSpPr>
        <p:spPr>
          <a:xfrm>
            <a:off x="1992313" y="2297514"/>
            <a:ext cx="7518400" cy="34163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future_notify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future_event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socket.socketpair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future_done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make_request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future_notify.send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b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'done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future_monitor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yield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future_event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future_event.recv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100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tasks.append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future_monitor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2389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9888B-EA67-3E4A-B7AF-3C930C49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будем исправлять?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042A7C-133E-9B46-BCD9-8AF86DA8CCA7}"/>
              </a:ext>
            </a:extLst>
          </p:cNvPr>
          <p:cNvSpPr/>
          <p:nvPr/>
        </p:nvSpPr>
        <p:spPr>
          <a:xfrm>
            <a:off x="2703513" y="3212496"/>
            <a:ext cx="6096000" cy="12003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run_request_producer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time.sleep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1.0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future_done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4687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54FB3-468E-674C-98E5-1EBCFCAC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Тестируем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9AA9F7-ABA1-6646-BDD7-DF50D9B7D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2065867"/>
            <a:ext cx="9271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493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1A420-4C6D-5048-AA76-0C56B016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ФОРМАЛИЗУЕМ ПОНЯТИЯ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9F3CFA-43A2-AF49-BF49-591075FFE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event_loop</a:t>
            </a:r>
            <a:r>
              <a:rPr lang="en-US" dirty="0"/>
              <a:t> -  </a:t>
            </a:r>
            <a:r>
              <a:rPr lang="ru-RU" dirty="0"/>
              <a:t>цикл с </a:t>
            </a:r>
            <a:r>
              <a:rPr lang="en-US" dirty="0"/>
              <a:t>select’</a:t>
            </a:r>
            <a:r>
              <a:rPr lang="ru-RU" dirty="0"/>
              <a:t>ом</a:t>
            </a:r>
          </a:p>
          <a:p>
            <a:r>
              <a:rPr lang="en-US" dirty="0"/>
              <a:t>task – </a:t>
            </a:r>
            <a:r>
              <a:rPr lang="ru-RU" dirty="0" err="1"/>
              <a:t>корутина</a:t>
            </a:r>
            <a:r>
              <a:rPr lang="ru-RU" dirty="0"/>
              <a:t> с </a:t>
            </a:r>
            <a:r>
              <a:rPr lang="en-US" dirty="0"/>
              <a:t>yield</a:t>
            </a:r>
          </a:p>
          <a:p>
            <a:r>
              <a:rPr lang="en-US" dirty="0"/>
              <a:t>future – </a:t>
            </a:r>
            <a:r>
              <a:rPr lang="ru-RU" dirty="0"/>
              <a:t>действие, результат которого будет доступен позже</a:t>
            </a:r>
          </a:p>
        </p:txBody>
      </p:sp>
    </p:spTree>
    <p:extLst>
      <p:ext uri="{BB962C8B-B14F-4D97-AF65-F5344CB8AC3E}">
        <p14:creationId xmlns:p14="http://schemas.microsoft.com/office/powerpoint/2010/main" val="16153632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A073D0-2552-884E-9B60-6A886BFCD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686" y="904419"/>
            <a:ext cx="6807200" cy="51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124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AF1C3-EFEE-D346-99E4-CB92654E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Небольшой </a:t>
            </a:r>
            <a:r>
              <a:rPr lang="ru-RU" dirty="0" err="1"/>
              <a:t>рефакторинг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ECD6EF4-473D-F64F-99F6-FFABBCF2E206}"/>
              </a:ext>
            </a:extLst>
          </p:cNvPr>
          <p:cNvSpPr/>
          <p:nvPr/>
        </p:nvSpPr>
        <p:spPr>
          <a:xfrm>
            <a:off x="2340656" y="2384830"/>
            <a:ext cx="6821714" cy="34163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EventLoop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__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init</a:t>
            </a:r>
            <a:r>
              <a:rPr lang="ru-RU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__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.tasks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deque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.stopped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{}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add_task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.tasks.append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task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add_future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.tasks.append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future.monitor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80933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9A143-1CF0-404C-B4FC-820A47A7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НЕБОЛЬШОЙ РЕФАКТОРИНГ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42384BB-A8A7-9A4F-9688-B7EC5139FD3E}"/>
              </a:ext>
            </a:extLst>
          </p:cNvPr>
          <p:cNvSpPr/>
          <p:nvPr/>
        </p:nvSpPr>
        <p:spPr>
          <a:xfrm>
            <a:off x="685801" y="2167988"/>
            <a:ext cx="11244941" cy="36933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run_forever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any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([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.tasks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.stopped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]):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not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.tasks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ready_to_read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_, _ = select(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.stopped.keys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(), [], [],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1.0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r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ready_to_read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.tasks.append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.stopped.pop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(r))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.tasks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task =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.tasks.popleft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    sock = 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next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(task)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.stopped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[sock] = task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except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StopIteration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pass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269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7CC6D-B9DB-844D-A747-65C60BFB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НЕБОЛЬШОЙ РЕФАКТОРИНГ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DA04DA2-6C9A-404D-BF6E-6792BC4090B8}"/>
              </a:ext>
            </a:extLst>
          </p:cNvPr>
          <p:cNvSpPr/>
          <p:nvPr/>
        </p:nvSpPr>
        <p:spPr>
          <a:xfrm>
            <a:off x="3048000" y="3018343"/>
            <a:ext cx="6096000" cy="12003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AsyncSocket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socket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AsyncRead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capacity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100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yield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.recv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100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5538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BF22C-1030-704E-9E03-3E588AAD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НЕБОЛЬШОЙ РЕФАКТОРИНГ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84FFCE-ECE0-034B-85AA-6A27B49A7FD0}"/>
              </a:ext>
            </a:extLst>
          </p:cNvPr>
          <p:cNvSpPr/>
          <p:nvPr/>
        </p:nvSpPr>
        <p:spPr>
          <a:xfrm>
            <a:off x="1252084" y="2065867"/>
            <a:ext cx="8998857" cy="39703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class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__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init</a:t>
            </a:r>
            <a:r>
              <a:rPr lang="ru-RU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__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done_callback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.notify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.event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socket.socketpair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.done_callback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done_callback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.result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None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set_done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result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.result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result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.notify.send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b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'done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.done_callback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.result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monitor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yield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.event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.event.recv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100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112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7A20E-28B9-6949-A86D-0316EDC6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НЕБОЛЬШОЙ РЕФАКТОРИНГ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858F510-67EA-1347-A2EE-85857B177E2C}"/>
              </a:ext>
            </a:extLst>
          </p:cNvPr>
          <p:cNvSpPr/>
          <p:nvPr/>
        </p:nvSpPr>
        <p:spPr>
          <a:xfrm>
            <a:off x="1092427" y="2564138"/>
            <a:ext cx="9318171" cy="258532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make_request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start_time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time.time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AsyncSocket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socket.AF_INET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socket.SOCK_STREAM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sock.connect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((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localhost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ru-RU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8000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sock.send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b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'GET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/</a:t>
            </a:r>
            <a:r>
              <a:rPr lang="ru-RU" dirty="0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\</a:t>
            </a:r>
            <a:r>
              <a:rPr lang="ru-RU" dirty="0" err="1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</a:t>
            </a:r>
            <a:r>
              <a:rPr lang="ru-RU" dirty="0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\</a:t>
            </a:r>
            <a:r>
              <a:rPr lang="ru-RU" dirty="0" err="1">
                <a:solidFill>
                  <a:srgbClr val="D7BA7D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resp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yield</a:t>
            </a:r>
            <a:r>
              <a:rPr lang="ru-RU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from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sock.AsyncRead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100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sock.close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end_time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time.time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print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time.strftime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"%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H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:%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:%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),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end_time-start_time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58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92DC0-5736-0446-BCD1-9E2CEB83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скучно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FD1B06-CE53-A148-9512-3184540D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Конкретная технология</a:t>
            </a:r>
          </a:p>
          <a:p>
            <a:pPr lvl="1"/>
            <a:r>
              <a:rPr lang="ru-RU" dirty="0"/>
              <a:t>Вокруг много других решений, за один доклад невозможно охватить все</a:t>
            </a:r>
          </a:p>
        </p:txBody>
      </p:sp>
    </p:spTree>
    <p:extLst>
      <p:ext uri="{BB962C8B-B14F-4D97-AF65-F5344CB8AC3E}">
        <p14:creationId xmlns:p14="http://schemas.microsoft.com/office/powerpoint/2010/main" val="818690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EE50F-C52A-7043-8540-DCBE86AB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НЕБОЛЬШОЙ РЕФАКТОРИНГ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1509DFE-AEA5-9A48-9445-F8429D372883}"/>
              </a:ext>
            </a:extLst>
          </p:cNvPr>
          <p:cNvSpPr/>
          <p:nvPr/>
        </p:nvSpPr>
        <p:spPr>
          <a:xfrm>
            <a:off x="1484313" y="2280318"/>
            <a:ext cx="8534400" cy="36933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ev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EventLoop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future_producer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lambda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x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ev.add_task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make_request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ev.add_future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time.sleep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1.0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f.set_done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1.0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Thread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target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future_producer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t.start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ev.run_forever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573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2BB52E-3545-CE4C-857A-330F4E0EA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294" y="702128"/>
            <a:ext cx="8480879" cy="565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345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AE3F9-51CF-E64B-A4CE-1CDBF78B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ЕСЛИ БЕЗ КОСТЫЛЕЙ?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C611106-51FD-204E-B0E2-6A5BF4BACDD7}"/>
              </a:ext>
            </a:extLst>
          </p:cNvPr>
          <p:cNvSpPr/>
          <p:nvPr/>
        </p:nvSpPr>
        <p:spPr>
          <a:xfrm>
            <a:off x="889227" y="1634546"/>
            <a:ext cx="9724572" cy="50783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import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asyncio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import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aiohttp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import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time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ev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asyncio.get_event_loop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async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make_request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async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with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aiohttp.ClientSession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session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async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with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session.get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http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://localhost:8000/'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as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resp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print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time.strftime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"%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H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:%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:%</a:t>
            </a:r>
            <a:r>
              <a:rPr lang="ru-RU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</a:t>
            </a:r>
            <a:r>
              <a:rPr lang="ru-RU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),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await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resp.text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async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request_producer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ev.create_task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make_request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await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asyncio.sleep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1.0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ev.create_task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request_producer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ev.run_forever</a:t>
            </a:r>
            <a:r>
              <a:rPr lang="ru-RU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285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BE466-C357-994E-9CCC-CE5875C3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25ED5B-C156-154A-B1A1-903A8E0E8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3E6F0A-3D7F-CD47-87CB-815E959E2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522" y="4042981"/>
            <a:ext cx="2217964" cy="221796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E47809D-3703-F140-A331-92E93F02F1FC}"/>
              </a:ext>
            </a:extLst>
          </p:cNvPr>
          <p:cNvSpPr/>
          <p:nvPr/>
        </p:nvSpPr>
        <p:spPr>
          <a:xfrm>
            <a:off x="9708245" y="6322730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latin typeface="Roboto"/>
              </a:rPr>
              <a:t>https://</a:t>
            </a:r>
            <a:r>
              <a:rPr lang="en" dirty="0" err="1">
                <a:latin typeface="Roboto"/>
              </a:rPr>
              <a:t>goo.gl</a:t>
            </a:r>
            <a:r>
              <a:rPr lang="en" dirty="0">
                <a:latin typeface="Roboto"/>
              </a:rPr>
              <a:t>/aB25BM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736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92DC0-5736-0446-BCD1-9E2CEB83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скучно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FD1B06-CE53-A148-9512-3184540D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Конкретная технология</a:t>
            </a:r>
          </a:p>
          <a:p>
            <a:pPr lvl="1"/>
            <a:r>
              <a:rPr lang="ru-RU" dirty="0"/>
              <a:t>Вокруг много других решений, за один доклад невозможно охватить все</a:t>
            </a:r>
          </a:p>
          <a:p>
            <a:r>
              <a:rPr lang="ru-RU" dirty="0"/>
              <a:t>Нет понимания как это работает</a:t>
            </a:r>
          </a:p>
          <a:p>
            <a:pPr lvl="1"/>
            <a:r>
              <a:rPr lang="ru-RU" dirty="0"/>
              <a:t>Инструмент – как магия. Не формируется понимание, как его правильно использовать</a:t>
            </a:r>
          </a:p>
        </p:txBody>
      </p:sp>
    </p:spTree>
    <p:extLst>
      <p:ext uri="{BB962C8B-B14F-4D97-AF65-F5344CB8AC3E}">
        <p14:creationId xmlns:p14="http://schemas.microsoft.com/office/powerpoint/2010/main" val="244331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92DC0-5736-0446-BCD1-9E2CEB83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скучно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FD1B06-CE53-A148-9512-3184540D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Конкретная технология</a:t>
            </a:r>
          </a:p>
          <a:p>
            <a:pPr lvl="1"/>
            <a:r>
              <a:rPr lang="ru-RU" dirty="0"/>
              <a:t>Вокруг много других решений, за один доклад невозможно охватить все</a:t>
            </a:r>
          </a:p>
          <a:p>
            <a:r>
              <a:rPr lang="ru-RU" dirty="0"/>
              <a:t>Нет понимания как это работает</a:t>
            </a:r>
          </a:p>
          <a:p>
            <a:pPr lvl="1"/>
            <a:r>
              <a:rPr lang="ru-RU" dirty="0"/>
              <a:t>Инструмент – как магия. Не формируется понимание, как его правильно использовать</a:t>
            </a:r>
          </a:p>
          <a:p>
            <a:r>
              <a:rPr lang="ru-RU" dirty="0"/>
              <a:t>Мало времени</a:t>
            </a:r>
          </a:p>
          <a:p>
            <a:pPr lvl="1"/>
            <a:r>
              <a:rPr lang="ru-RU" dirty="0"/>
              <a:t>С учетом времени на дорогу – лучше почитать документацию </a:t>
            </a:r>
            <a:r>
              <a:rPr lang="en" dirty="0">
                <a:hlinkClick r:id="rId2"/>
              </a:rPr>
              <a:t>https://sanic.readthedocs.io/en/latest/</a:t>
            </a:r>
            <a:r>
              <a:rPr lang="en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413713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резк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3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Обрезка</Template>
  <TotalTime>1781</TotalTime>
  <Words>1162</Words>
  <Application>Microsoft Macintosh PowerPoint</Application>
  <PresentationFormat>Широкоэкранный</PresentationFormat>
  <Paragraphs>561</Paragraphs>
  <Slides>73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73</vt:i4>
      </vt:variant>
    </vt:vector>
  </HeadingPairs>
  <TitlesOfParts>
    <vt:vector size="86" baseType="lpstr">
      <vt:lpstr>Arial</vt:lpstr>
      <vt:lpstr>Calibri</vt:lpstr>
      <vt:lpstr>Calibri Light</vt:lpstr>
      <vt:lpstr>Corbel</vt:lpstr>
      <vt:lpstr>Franklin Gothic Book</vt:lpstr>
      <vt:lpstr>Gill Sans MT</vt:lpstr>
      <vt:lpstr>Impact</vt:lpstr>
      <vt:lpstr>Menlo</vt:lpstr>
      <vt:lpstr>Roboto</vt:lpstr>
      <vt:lpstr>Times New Roman</vt:lpstr>
      <vt:lpstr>Обрезка</vt:lpstr>
      <vt:lpstr>Эмблема</vt:lpstr>
      <vt:lpstr>Небесная</vt:lpstr>
      <vt:lpstr>Асинхронное программирование</vt:lpstr>
      <vt:lpstr>Алексей Кузьмин</vt:lpstr>
      <vt:lpstr>Начнем с примера</vt:lpstr>
      <vt:lpstr>Тестирование</vt:lpstr>
      <vt:lpstr>А что c потоками?</vt:lpstr>
      <vt:lpstr>Что-то СКУЧНО</vt:lpstr>
      <vt:lpstr>Почему скучно</vt:lpstr>
      <vt:lpstr>Почему скучно</vt:lpstr>
      <vt:lpstr>Почему скучно</vt:lpstr>
      <vt:lpstr>Презентация PowerPoint</vt:lpstr>
      <vt:lpstr>ДАТЬ МАКСИМАЛЬНЫЙ RPS НА ЗАПРОСЫ К ЭТОМУ СЕРВЕРУ</vt:lpstr>
      <vt:lpstr>Как сделать запрос?</vt:lpstr>
      <vt:lpstr>Как сделать запрос?</vt:lpstr>
      <vt:lpstr>Как сделать запрос?</vt:lpstr>
      <vt:lpstr>Как сделать запрос?</vt:lpstr>
      <vt:lpstr>Как сделать запрос?</vt:lpstr>
      <vt:lpstr>Как сделать запрос?</vt:lpstr>
      <vt:lpstr>Как сделать запрос?</vt:lpstr>
      <vt:lpstr>Как сделать запрос?</vt:lpstr>
      <vt:lpstr>Как сделать запрос?</vt:lpstr>
      <vt:lpstr>ЗАПУСТИМ</vt:lpstr>
      <vt:lpstr>Ускоряемся?</vt:lpstr>
      <vt:lpstr>ПОТОКИ</vt:lpstr>
      <vt:lpstr>ПОТОКИ</vt:lpstr>
      <vt:lpstr>ПОТОКИ</vt:lpstr>
      <vt:lpstr>ПОТОКИ</vt:lpstr>
      <vt:lpstr>Итог</vt:lpstr>
      <vt:lpstr>ИТОГ</vt:lpstr>
      <vt:lpstr>ИТОГ</vt:lpstr>
      <vt:lpstr>Пара цифр</vt:lpstr>
      <vt:lpstr>Реальный итог</vt:lpstr>
      <vt:lpstr>ЧТО ДЕЛАТЬ?</vt:lpstr>
      <vt:lpstr>Презентация PowerPoint</vt:lpstr>
      <vt:lpstr>На что похоже?</vt:lpstr>
      <vt:lpstr>Генератоты</vt:lpstr>
      <vt:lpstr>Добавим генератор</vt:lpstr>
      <vt:lpstr>Добавим очередь</vt:lpstr>
      <vt:lpstr>Добавим очередь</vt:lpstr>
      <vt:lpstr>Добавим очередь задач</vt:lpstr>
      <vt:lpstr>Добавим очередь</vt:lpstr>
      <vt:lpstr>Добавим очередь</vt:lpstr>
      <vt:lpstr>Как добавлять задачи?</vt:lpstr>
      <vt:lpstr>Как добавлять задачи?</vt:lpstr>
      <vt:lpstr>Как добавлять задачи?</vt:lpstr>
      <vt:lpstr>Проверим, что ничего не сломали</vt:lpstr>
      <vt:lpstr>Проверим, что ничего не сломали</vt:lpstr>
      <vt:lpstr>Проверим, что ничего не сломали</vt:lpstr>
      <vt:lpstr>Проверим, что ничего не сломали</vt:lpstr>
      <vt:lpstr>Генерация запросов</vt:lpstr>
      <vt:lpstr>Генерация запросов</vt:lpstr>
      <vt:lpstr>Генерация запросов</vt:lpstr>
      <vt:lpstr>ПРОВЕРИМ…</vt:lpstr>
      <vt:lpstr>ПРОВЕРИМ…</vt:lpstr>
      <vt:lpstr>Презентация PowerPoint</vt:lpstr>
      <vt:lpstr>Почему так получилось?</vt:lpstr>
      <vt:lpstr>КАК будем исправлять?</vt:lpstr>
      <vt:lpstr>КАК будем исправлять?</vt:lpstr>
      <vt:lpstr>КАК будем исправлять?</vt:lpstr>
      <vt:lpstr>КАК будем исправлять?</vt:lpstr>
      <vt:lpstr>КАК будем исправлять?</vt:lpstr>
      <vt:lpstr>Как будем исправлять?</vt:lpstr>
      <vt:lpstr>Тестируем</vt:lpstr>
      <vt:lpstr>ФОРМАЛИЗУЕМ ПОНЯТИЯ</vt:lpstr>
      <vt:lpstr>Презентация PowerPoint</vt:lpstr>
      <vt:lpstr>Небольшой рефакторинг</vt:lpstr>
      <vt:lpstr>НЕБОЛЬШОЙ РЕФАКТОРИНГ</vt:lpstr>
      <vt:lpstr>НЕБОЛЬШОЙ РЕФАКТОРИНГ</vt:lpstr>
      <vt:lpstr>НЕБОЛЬШОЙ РЕФАКТОРИНГ</vt:lpstr>
      <vt:lpstr>НЕБОЛЬШОЙ РЕФАКТОРИНГ</vt:lpstr>
      <vt:lpstr>НЕБОЛЬШОЙ РЕФАКТОРИНГ</vt:lpstr>
      <vt:lpstr>Презентация PowerPoint</vt:lpstr>
      <vt:lpstr>А ЕСЛИ БЕЗ КОСТЫЛЕЙ?</vt:lpstr>
      <vt:lpstr>Спасибо за внимание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Асинхронное программирование</dc:title>
  <dc:creator>Alexey Kuzmin</dc:creator>
  <cp:lastModifiedBy>Alexey Kuzmin</cp:lastModifiedBy>
  <cp:revision>37</cp:revision>
  <dcterms:created xsi:type="dcterms:W3CDTF">2018-06-24T20:26:16Z</dcterms:created>
  <dcterms:modified xsi:type="dcterms:W3CDTF">2018-06-26T06:26:45Z</dcterms:modified>
</cp:coreProperties>
</file>