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63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17B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3F2BF01-E991-4F85-8BE1-5F7EB8C51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E2A389-496E-464F-AEA2-9B3CE2A445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BF93-B71E-4347-A5E7-7C6481378204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9DB73AB9-A332-4FAA-9225-87E7ACB28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8352BBF-7ADF-4240-97FE-7DE107F67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FA7C7-7519-453E-84BF-7F5704008B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8CDBFF-0B3C-44E2-B0E5-9F5BA53E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82A98-71EC-4B50-BDD6-CC08F87FC25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7147C-B7F0-418E-A6E5-FACB15D6D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F8D04-9BC4-40A4-BAE0-62233761A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4B657-A2C8-4260-82A4-27FC98C2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C8725-6D75-4338-A2E3-0BB3D56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CE2D7-7B89-441E-B006-72AAAB53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69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32706-3F8B-4ADC-8635-E2122838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E30A5-F997-45AA-B5A4-F563FA8FF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B35C1D-2C9D-4076-BC02-811D7FD7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3F5B2-D2E3-49A1-A70E-F0308AC0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5F815-345A-45F6-9DDA-F1F9592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68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E31F25-A1A2-4EFF-BF5F-235B4743A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5C5F99-429A-40F3-9784-0F8CC3ACB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40DC4-3E91-43BB-B997-D931A73F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71DBE-4E33-4B15-A3E9-517D18F1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DC986-1A21-4338-967E-8CC0332C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6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E0891-67D1-4DC3-B00B-064D427B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D7DE9-8F52-49AB-8971-108DE123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E4A33-DB03-4F37-9F12-C95791D0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37897-1E18-44E2-B367-0F46EA6C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52332-89CA-43F8-8C62-B40EB334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3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98FA5-A163-4824-BEE9-9BCE5245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2DEAA-7BB5-40C5-AD5D-28093151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CC0DF-6E94-4CC8-A754-01D438FB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B57EF8-7067-466B-AE1E-D873BA7E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88D7C-7354-44E8-B693-F3C4E1ED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5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E2A3C-5B43-476A-B69C-52B3F232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A7FE5C-0ED5-41ED-86EF-3D624A3EE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A88822-565B-4E1B-9DD6-EE13F957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39735A-B3C5-4767-BFD3-3E23DC05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D3B9A-A10A-412E-BAEE-AC034DA3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A4EB58-B823-4E7C-AEFC-474C11AB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64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BFC1-DE3D-4C91-BC5F-FF01F34B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9D5E82-E170-47BA-BCA5-57951AB9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8EE05-1FC5-46B4-8D3E-5E8CAF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76AF81-9BCE-4AC3-B767-41AA51FE2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B3526B-E20E-47A5-AF5D-B0930D2FA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D88AF5-036A-441F-9604-4A60529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08AA77-8A10-4724-9009-5043EAC5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7AA795-0FC2-4B93-BB53-6BDF692E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8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16DC-8933-4340-A156-D2763322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0CF49E-2DD2-4A6E-B6E7-BFAE0E9D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59BDE2-F26A-4165-9447-DA2B31FC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715893-D403-46BD-8E32-79ADE697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6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178A6F-301A-4726-A4F4-8F313C6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68C556-D15C-4FD0-A05E-9DACB8FD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E9FE8A-7AC9-4D95-AE38-3A51C12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971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572C7-ED2F-4BF9-A109-E30E2D94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C0747-DB1F-430B-900B-F098AB6A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F7374-510E-4F2A-9377-A33FC343F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DC56EA-3EC5-4F2B-AA4C-C1F15103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31E97F-C126-4DB3-BE47-28575BE4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886CE1-D978-494D-A19A-F66B89C4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32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4BEAA-3CF8-4756-AC90-59FB4C2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AC939E-C75D-4168-9EBF-90AFABCD3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50BECC-9D6E-49EC-B3CF-7DEA13FD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4A5EDA-88FF-4090-87CE-FB240CD5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018DC-089E-49B3-AC7F-AD42BEA8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64AF8-E658-4993-805E-B1E9BCD3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25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B2F92A-D5CC-4ED8-83AA-E56EDA2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AF401-20D0-40AF-895A-9677E7BC9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D7FDB7-F078-4908-BA2B-9E5FA735C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D44F-AE2E-4726-846C-AE607467A79E}" type="datetimeFigureOut">
              <a:rPr lang="es-AR" smtClean="0"/>
              <a:t>26/5/2020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991CD-ABBC-4E80-875B-E1DEB7512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A5243-6DF0-4DF8-B1A3-8ABDCCAC5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0CD9-B329-4AFA-9DF9-B187B8ABAD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7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es.wikipedia.org/wiki/Chihuahua_(perro)" TargetMode="External"/><Relationship Id="rId7" Type="http://schemas.openxmlformats.org/officeDocument/2006/relationships/hyperlink" Target="https://pxhere.com/en/photo/541304" TargetMode="External"/><Relationship Id="rId12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11" Type="http://schemas.openxmlformats.org/officeDocument/2006/relationships/hyperlink" Target="https://www.flickr.com/photos/susangibbs/4443416771" TargetMode="External"/><Relationship Id="rId5" Type="http://schemas.openxmlformats.org/officeDocument/2006/relationships/hyperlink" Target="https://pixabay.com/fr/veau-holstein-l-%C3%A9levage-laitiers-652651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://elsecretodelosgatosfelices.com/tu-primer-gato-socializacion-del-cachorro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susangibbs/4443416771" TargetMode="External"/><Relationship Id="rId3" Type="http://schemas.openxmlformats.org/officeDocument/2006/relationships/hyperlink" Target="https://es.wikipedia.org/wiki/Chihuahua_(perro)" TargetMode="External"/><Relationship Id="rId7" Type="http://schemas.openxmlformats.org/officeDocument/2006/relationships/image" Target="../media/image5.jpg"/><Relationship Id="rId12" Type="http://schemas.openxmlformats.org/officeDocument/2006/relationships/hyperlink" Target="https://pxhere.com/en/photo/54130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3.jpg"/><Relationship Id="rId5" Type="http://schemas.openxmlformats.org/officeDocument/2006/relationships/hyperlink" Target="http://elsecretodelosgatosfelices.com/tu-primer-gato-socializacion-del-cachorro/" TargetMode="External"/><Relationship Id="rId10" Type="http://schemas.openxmlformats.org/officeDocument/2006/relationships/hyperlink" Target="https://pixabay.com/fr/veau-holstein-l-%C3%A9levage-laitiers-652651/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1.xml"/><Relationship Id="rId18" Type="http://schemas.openxmlformats.org/officeDocument/2006/relationships/hyperlink" Target="http://elsecretodelosgatosfelices.com/tu-primer-gato-socializacion-del-cachorro/" TargetMode="External"/><Relationship Id="rId3" Type="http://schemas.microsoft.com/office/2007/relationships/media" Target="../media/media2.wav"/><Relationship Id="rId21" Type="http://schemas.openxmlformats.org/officeDocument/2006/relationships/hyperlink" Target="https://www.flickr.com/photos/susangibbs/4443416771" TargetMode="External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17" Type="http://schemas.openxmlformats.org/officeDocument/2006/relationships/image" Target="../media/image4.jpg"/><Relationship Id="rId25" Type="http://schemas.openxmlformats.org/officeDocument/2006/relationships/hyperlink" Target="https://pixabay.com/fr/veau-holstein-l-%C3%A9levage-laitiers-652651/" TargetMode="External"/><Relationship Id="rId2" Type="http://schemas.openxmlformats.org/officeDocument/2006/relationships/audio" Target="../media/media1.wav"/><Relationship Id="rId16" Type="http://schemas.openxmlformats.org/officeDocument/2006/relationships/image" Target="../media/image7.png"/><Relationship Id="rId20" Type="http://schemas.openxmlformats.org/officeDocument/2006/relationships/image" Target="../media/image5.jp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24" Type="http://schemas.openxmlformats.org/officeDocument/2006/relationships/image" Target="../media/image2.jpg"/><Relationship Id="rId5" Type="http://schemas.microsoft.com/office/2007/relationships/media" Target="../media/media3.wav"/><Relationship Id="rId15" Type="http://schemas.openxmlformats.org/officeDocument/2006/relationships/hyperlink" Target="https://es.wikipedia.org/wiki/Chihuahua_(perro)" TargetMode="External"/><Relationship Id="rId23" Type="http://schemas.openxmlformats.org/officeDocument/2006/relationships/hyperlink" Target="https://pxhere.com/en/photo/541304" TargetMode="External"/><Relationship Id="rId10" Type="http://schemas.openxmlformats.org/officeDocument/2006/relationships/audio" Target="../media/media5.mp3"/><Relationship Id="rId19" Type="http://schemas.openxmlformats.org/officeDocument/2006/relationships/image" Target="../media/image6.jpeg"/><Relationship Id="rId4" Type="http://schemas.openxmlformats.org/officeDocument/2006/relationships/audio" Target="../media/media2.wav"/><Relationship Id="rId9" Type="http://schemas.microsoft.com/office/2007/relationships/media" Target="../media/media5.mp3"/><Relationship Id="rId14" Type="http://schemas.openxmlformats.org/officeDocument/2006/relationships/image" Target="../media/image1.jpg"/><Relationship Id="rId2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hyperlink" Target="https://pxhere.com/en/photo/541304" TargetMode="External"/><Relationship Id="rId18" Type="http://schemas.openxmlformats.org/officeDocument/2006/relationships/image" Target="../media/image6.jpeg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3.jpg"/><Relationship Id="rId17" Type="http://schemas.openxmlformats.org/officeDocument/2006/relationships/hyperlink" Target="https://www.flickr.com/photos/susangibbs/4443416771" TargetMode="External"/><Relationship Id="rId2" Type="http://schemas.openxmlformats.org/officeDocument/2006/relationships/audio" Target="../media/audio1.wav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hyperlink" Target="http://elsecretodelosgatosfelices.com/tu-primer-gato-socializacion-del-cachorro/" TargetMode="External"/><Relationship Id="rId5" Type="http://schemas.openxmlformats.org/officeDocument/2006/relationships/audio" Target="../media/audio4.wav"/><Relationship Id="rId15" Type="http://schemas.openxmlformats.org/officeDocument/2006/relationships/hyperlink" Target="https://pixabay.com/fr/veau-holstein-l-%C3%A9levage-laitiers-652651/" TargetMode="External"/><Relationship Id="rId10" Type="http://schemas.openxmlformats.org/officeDocument/2006/relationships/image" Target="../media/image4.jpg"/><Relationship Id="rId4" Type="http://schemas.openxmlformats.org/officeDocument/2006/relationships/audio" Target="../media/audio3.wav"/><Relationship Id="rId9" Type="http://schemas.openxmlformats.org/officeDocument/2006/relationships/hyperlink" Target="https://es.wikipedia.org/wiki/Chihuahua_(perro)" TargetMode="External"/><Relationship Id="rId1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erro" descr="Un perro café con blanco&#10;&#10;Descripción generada automáticamente">
            <a:extLst>
              <a:ext uri="{FF2B5EF4-FFF2-40B4-BE49-F238E27FC236}">
                <a16:creationId xmlns:a16="http://schemas.microsoft.com/office/drawing/2014/main" id="{A3623BDE-1453-4261-940E-65BE30C8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3002" y="156658"/>
            <a:ext cx="1907703" cy="2520000"/>
          </a:xfrm>
          <a:prstGeom prst="rect">
            <a:avLst/>
          </a:prstGeom>
          <a:ln w="76200">
            <a:solidFill>
              <a:srgbClr val="7030A0"/>
            </a:solidFill>
          </a:ln>
        </p:spPr>
      </p:pic>
      <p:pic>
        <p:nvPicPr>
          <p:cNvPr id="6" name="vaca" descr="Un perro blanco con negro en el pasto&#10;&#10;Descripción generada automáticamente">
            <a:extLst>
              <a:ext uri="{FF2B5EF4-FFF2-40B4-BE49-F238E27FC236}">
                <a16:creationId xmlns:a16="http://schemas.microsoft.com/office/drawing/2014/main" id="{8572DA35-569D-4E59-9AA9-E53D08F3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32437" y="526193"/>
            <a:ext cx="2271750" cy="2340000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pic>
        <p:nvPicPr>
          <p:cNvPr id="8" name="pollito" descr="Un ave en el suelo&#10;&#10;Descripción generada automáticamente">
            <a:extLst>
              <a:ext uri="{FF2B5EF4-FFF2-40B4-BE49-F238E27FC236}">
                <a16:creationId xmlns:a16="http://schemas.microsoft.com/office/drawing/2014/main" id="{1508B112-7DC4-4AFD-B40D-C48AB752A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22689" y="3412882"/>
            <a:ext cx="3417004" cy="2201597"/>
          </a:xfrm>
          <a:prstGeom prst="rect">
            <a:avLst/>
          </a:prstGeom>
          <a:ln w="76200">
            <a:solidFill>
              <a:srgbClr val="00B050"/>
            </a:solidFill>
          </a:ln>
        </p:spPr>
      </p:pic>
      <p:pic>
        <p:nvPicPr>
          <p:cNvPr id="14" name="gato" descr="Gato con la boca abierta&#10;&#10;Descripción generada automáticamente">
            <a:extLst>
              <a:ext uri="{FF2B5EF4-FFF2-40B4-BE49-F238E27FC236}">
                <a16:creationId xmlns:a16="http://schemas.microsoft.com/office/drawing/2014/main" id="{97D01FC6-4CCD-42F4-8BC8-B0BEC5A3F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29114" y="579703"/>
            <a:ext cx="2952977" cy="2340000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pic>
        <p:nvPicPr>
          <p:cNvPr id="16" name="oveja" descr="Una oveja en el pasto&#10;&#10;Descripción generada automáticamente">
            <a:extLst>
              <a:ext uri="{FF2B5EF4-FFF2-40B4-BE49-F238E27FC236}">
                <a16:creationId xmlns:a16="http://schemas.microsoft.com/office/drawing/2014/main" id="{1494AE58-2EAD-4A5F-BAF8-00AB3D752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850952" y="3939368"/>
            <a:ext cx="3178162" cy="2338929"/>
          </a:xfrm>
          <a:prstGeom prst="rect">
            <a:avLst/>
          </a:prstGeom>
          <a:ln w="76200">
            <a:solidFill>
              <a:srgbClr val="FFFF00"/>
            </a:solidFill>
          </a:ln>
        </p:spPr>
      </p:pic>
      <p:pic>
        <p:nvPicPr>
          <p:cNvPr id="18" name="chancho">
            <a:extLst>
              <a:ext uri="{FF2B5EF4-FFF2-40B4-BE49-F238E27FC236}">
                <a16:creationId xmlns:a16="http://schemas.microsoft.com/office/drawing/2014/main" id="{8E5564A0-1B48-4F04-85B0-261BA2D932FC}"/>
              </a:ext>
            </a:extLst>
          </p:cNvPr>
          <p:cNvPicPr/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9" r="3534" b="5349"/>
          <a:stretch/>
        </p:blipFill>
        <p:spPr bwMode="auto">
          <a:xfrm>
            <a:off x="1596491" y="3232499"/>
            <a:ext cx="2665285" cy="2559556"/>
          </a:xfrm>
          <a:prstGeom prst="rect">
            <a:avLst/>
          </a:prstGeom>
          <a:noFill/>
          <a:ln w="76200">
            <a:solidFill>
              <a:srgbClr val="DF17B4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BOTON">
            <a:extLst>
              <a:ext uri="{FF2B5EF4-FFF2-40B4-BE49-F238E27FC236}">
                <a16:creationId xmlns:a16="http://schemas.microsoft.com/office/drawing/2014/main" id="{50662725-2A5D-4497-B22E-EDE494822F2E}"/>
              </a:ext>
            </a:extLst>
          </p:cNvPr>
          <p:cNvGrpSpPr/>
          <p:nvPr/>
        </p:nvGrpSpPr>
        <p:grpSpPr>
          <a:xfrm>
            <a:off x="132105" y="5212756"/>
            <a:ext cx="1070811" cy="1092940"/>
            <a:chOff x="409132" y="5227800"/>
            <a:chExt cx="1070811" cy="109294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9D36B1E-A475-4579-A77E-F1925674D780}"/>
                </a:ext>
              </a:extLst>
            </p:cNvPr>
            <p:cNvSpPr/>
            <p:nvPr/>
          </p:nvSpPr>
          <p:spPr>
            <a:xfrm>
              <a:off x="409132" y="5227800"/>
              <a:ext cx="1070811" cy="1092940"/>
            </a:xfrm>
            <a:prstGeom prst="ellipse">
              <a:avLst/>
            </a:prstGeom>
            <a:solidFill>
              <a:srgbClr val="FF0000"/>
            </a:solidFill>
            <a:ln w="7620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F30DCC2-6D73-4EE7-8B8F-E91CD2FC4566}"/>
                </a:ext>
              </a:extLst>
            </p:cNvPr>
            <p:cNvSpPr/>
            <p:nvPr/>
          </p:nvSpPr>
          <p:spPr>
            <a:xfrm>
              <a:off x="619684" y="5457842"/>
              <a:ext cx="649706" cy="632855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5724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OMBRE">
            <a:extLst>
              <a:ext uri="{FF2B5EF4-FFF2-40B4-BE49-F238E27FC236}">
                <a16:creationId xmlns:a16="http://schemas.microsoft.com/office/drawing/2014/main" id="{FC5403BF-A532-4888-96DB-6DF5DAE48D5C}"/>
              </a:ext>
            </a:extLst>
          </p:cNvPr>
          <p:cNvGrpSpPr/>
          <p:nvPr/>
        </p:nvGrpSpPr>
        <p:grpSpPr>
          <a:xfrm>
            <a:off x="1173712" y="742756"/>
            <a:ext cx="2520000" cy="2520000"/>
            <a:chOff x="1173712" y="742756"/>
            <a:chExt cx="2520000" cy="2520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93AA223-D4E8-4C7C-B089-287E1943C2D2}"/>
                </a:ext>
              </a:extLst>
            </p:cNvPr>
            <p:cNvSpPr/>
            <p:nvPr/>
          </p:nvSpPr>
          <p:spPr>
            <a:xfrm>
              <a:off x="1173712" y="742756"/>
              <a:ext cx="2520000" cy="252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12BD8E0-F233-46F7-B0AE-A4F90E14D8F6}"/>
                </a:ext>
              </a:extLst>
            </p:cNvPr>
            <p:cNvSpPr txBox="1"/>
            <p:nvPr/>
          </p:nvSpPr>
          <p:spPr>
            <a:xfrm>
              <a:off x="1659988" y="1800665"/>
              <a:ext cx="1645920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latin typeface="Georgia Pro Black" panose="020B0604020202020204" pitchFamily="18" charset="0"/>
                </a:rPr>
                <a:t>PERRO</a:t>
              </a:r>
            </a:p>
          </p:txBody>
        </p:sp>
      </p:grpSp>
      <p:grpSp>
        <p:nvGrpSpPr>
          <p:cNvPr id="17" name="TAPA">
            <a:extLst>
              <a:ext uri="{FF2B5EF4-FFF2-40B4-BE49-F238E27FC236}">
                <a16:creationId xmlns:a16="http://schemas.microsoft.com/office/drawing/2014/main" id="{6ABC8CBB-5E2E-44D4-A37E-5D7C95FC6D42}"/>
              </a:ext>
            </a:extLst>
          </p:cNvPr>
          <p:cNvGrpSpPr/>
          <p:nvPr/>
        </p:nvGrpSpPr>
        <p:grpSpPr>
          <a:xfrm>
            <a:off x="1195250" y="757476"/>
            <a:ext cx="2520000" cy="2520000"/>
            <a:chOff x="4959322" y="742756"/>
            <a:chExt cx="2520000" cy="252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01352FA-3090-4115-BC38-5C53DBCF89E6}"/>
                </a:ext>
              </a:extLst>
            </p:cNvPr>
            <p:cNvSpPr/>
            <p:nvPr/>
          </p:nvSpPr>
          <p:spPr>
            <a:xfrm>
              <a:off x="4959322" y="742756"/>
              <a:ext cx="2520000" cy="252000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PERRO" descr="Un perro café con blanco&#10;&#10;Descripción generada automáticamente">
              <a:extLst>
                <a:ext uri="{FF2B5EF4-FFF2-40B4-BE49-F238E27FC236}">
                  <a16:creationId xmlns:a16="http://schemas.microsoft.com/office/drawing/2014/main" id="{223D2CBA-C8F4-4E7F-94F1-ACC0EEA5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223510" y="850231"/>
              <a:ext cx="1993216" cy="230505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</p:grpSp>
      <p:grpSp>
        <p:nvGrpSpPr>
          <p:cNvPr id="24" name="NOMBRE GATO">
            <a:extLst>
              <a:ext uri="{FF2B5EF4-FFF2-40B4-BE49-F238E27FC236}">
                <a16:creationId xmlns:a16="http://schemas.microsoft.com/office/drawing/2014/main" id="{C29B7778-8E4F-492A-B4D0-A403A4A94E7F}"/>
              </a:ext>
            </a:extLst>
          </p:cNvPr>
          <p:cNvGrpSpPr/>
          <p:nvPr/>
        </p:nvGrpSpPr>
        <p:grpSpPr>
          <a:xfrm>
            <a:off x="4383741" y="742756"/>
            <a:ext cx="2520000" cy="2520000"/>
            <a:chOff x="4383741" y="742756"/>
            <a:chExt cx="2520000" cy="2520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DBDE4D7-7DC7-4D31-BF06-863B6962427F}"/>
                </a:ext>
              </a:extLst>
            </p:cNvPr>
            <p:cNvSpPr/>
            <p:nvPr/>
          </p:nvSpPr>
          <p:spPr>
            <a:xfrm>
              <a:off x="4383741" y="742756"/>
              <a:ext cx="2520000" cy="2520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E225DB1-F7DC-4D51-A89D-38EB8913BF87}"/>
                </a:ext>
              </a:extLst>
            </p:cNvPr>
            <p:cNvSpPr txBox="1"/>
            <p:nvPr/>
          </p:nvSpPr>
          <p:spPr>
            <a:xfrm>
              <a:off x="5009322" y="1800665"/>
              <a:ext cx="140473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latin typeface="Georgia Pro Black" panose="02040A02050405020203" pitchFamily="18" charset="0"/>
                </a:rPr>
                <a:t>GATO</a:t>
              </a:r>
            </a:p>
          </p:txBody>
        </p:sp>
      </p:grpSp>
      <p:grpSp>
        <p:nvGrpSpPr>
          <p:cNvPr id="25" name="TAPA GATO">
            <a:extLst>
              <a:ext uri="{FF2B5EF4-FFF2-40B4-BE49-F238E27FC236}">
                <a16:creationId xmlns:a16="http://schemas.microsoft.com/office/drawing/2014/main" id="{8FA0B065-B2C5-4A8C-AD75-93A05F95F90D}"/>
              </a:ext>
            </a:extLst>
          </p:cNvPr>
          <p:cNvGrpSpPr/>
          <p:nvPr/>
        </p:nvGrpSpPr>
        <p:grpSpPr>
          <a:xfrm>
            <a:off x="4383741" y="742756"/>
            <a:ext cx="2520000" cy="2520000"/>
            <a:chOff x="4383741" y="3988318"/>
            <a:chExt cx="2520000" cy="252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51E675F-6E5E-4ABC-9051-33F8BA8776D1}"/>
                </a:ext>
              </a:extLst>
            </p:cNvPr>
            <p:cNvSpPr/>
            <p:nvPr/>
          </p:nvSpPr>
          <p:spPr>
            <a:xfrm>
              <a:off x="4383741" y="3988318"/>
              <a:ext cx="2520000" cy="25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 descr="Gato con la boca abierta&#10;&#10;Descripción generada automáticamente">
              <a:extLst>
                <a:ext uri="{FF2B5EF4-FFF2-40B4-BE49-F238E27FC236}">
                  <a16:creationId xmlns:a16="http://schemas.microsoft.com/office/drawing/2014/main" id="{C7E00C15-F04B-436E-B6F6-C5220860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495593" y="4077750"/>
              <a:ext cx="2275958" cy="2305050"/>
            </a:xfrm>
            <a:prstGeom prst="rect">
              <a:avLst/>
            </a:prstGeom>
          </p:spPr>
        </p:pic>
      </p:grpSp>
      <p:grpSp>
        <p:nvGrpSpPr>
          <p:cNvPr id="29" name="CARTA CHANCHO">
            <a:extLst>
              <a:ext uri="{FF2B5EF4-FFF2-40B4-BE49-F238E27FC236}">
                <a16:creationId xmlns:a16="http://schemas.microsoft.com/office/drawing/2014/main" id="{7F3929F6-EEDF-437B-A20E-44C8160E5C39}"/>
              </a:ext>
            </a:extLst>
          </p:cNvPr>
          <p:cNvGrpSpPr/>
          <p:nvPr/>
        </p:nvGrpSpPr>
        <p:grpSpPr>
          <a:xfrm>
            <a:off x="7763069" y="802275"/>
            <a:ext cx="2520000" cy="2520000"/>
            <a:chOff x="7763069" y="802275"/>
            <a:chExt cx="2520000" cy="2520000"/>
          </a:xfrm>
          <a:solidFill>
            <a:srgbClr val="FF0000"/>
          </a:solidFill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0754273-29E6-4E40-8244-31B30D6436EE}"/>
                </a:ext>
              </a:extLst>
            </p:cNvPr>
            <p:cNvSpPr/>
            <p:nvPr/>
          </p:nvSpPr>
          <p:spPr>
            <a:xfrm>
              <a:off x="7763069" y="802275"/>
              <a:ext cx="2520000" cy="2520000"/>
            </a:xfrm>
            <a:prstGeom prst="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50A1D85-EBBF-4C70-BEE6-504FDF062D5B}"/>
                </a:ext>
              </a:extLst>
            </p:cNvPr>
            <p:cNvSpPr txBox="1"/>
            <p:nvPr/>
          </p:nvSpPr>
          <p:spPr>
            <a:xfrm rot="10800000" flipH="1" flipV="1">
              <a:off x="7871069" y="1800665"/>
              <a:ext cx="2336621" cy="5232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latin typeface="Georgia Pro Black" panose="02040A02050405020203" pitchFamily="18" charset="0"/>
                </a:rPr>
                <a:t>CHANCHO</a:t>
              </a:r>
            </a:p>
          </p:txBody>
        </p:sp>
      </p:grpSp>
      <p:grpSp>
        <p:nvGrpSpPr>
          <p:cNvPr id="30" name="TAPA CHANCHO">
            <a:extLst>
              <a:ext uri="{FF2B5EF4-FFF2-40B4-BE49-F238E27FC236}">
                <a16:creationId xmlns:a16="http://schemas.microsoft.com/office/drawing/2014/main" id="{8AE7B12B-D0E7-4525-AA45-E2C094FBC30B}"/>
              </a:ext>
            </a:extLst>
          </p:cNvPr>
          <p:cNvGrpSpPr/>
          <p:nvPr/>
        </p:nvGrpSpPr>
        <p:grpSpPr>
          <a:xfrm>
            <a:off x="7779379" y="818348"/>
            <a:ext cx="2520000" cy="2520000"/>
            <a:chOff x="7763069" y="3993748"/>
            <a:chExt cx="2520000" cy="25200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BC1F097-4F82-4A4F-9059-129175DE7FA4}"/>
                </a:ext>
              </a:extLst>
            </p:cNvPr>
            <p:cNvSpPr/>
            <p:nvPr/>
          </p:nvSpPr>
          <p:spPr>
            <a:xfrm>
              <a:off x="7763069" y="3993748"/>
              <a:ext cx="2520000" cy="2520000"/>
            </a:xfrm>
            <a:prstGeom prst="rect">
              <a:avLst/>
            </a:prstGeom>
            <a:solidFill>
              <a:srgbClr val="DF17B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59A3EF8-FA9D-4B8E-A7A5-5D1EED0A6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69" y="4152827"/>
              <a:ext cx="2232000" cy="22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NOMBRE OVEJA">
            <a:extLst>
              <a:ext uri="{FF2B5EF4-FFF2-40B4-BE49-F238E27FC236}">
                <a16:creationId xmlns:a16="http://schemas.microsoft.com/office/drawing/2014/main" id="{9F65D027-B9AC-4AE5-9700-10598DA8C650}"/>
              </a:ext>
            </a:extLst>
          </p:cNvPr>
          <p:cNvGrpSpPr/>
          <p:nvPr/>
        </p:nvGrpSpPr>
        <p:grpSpPr>
          <a:xfrm>
            <a:off x="1173712" y="4105715"/>
            <a:ext cx="2520000" cy="2520000"/>
            <a:chOff x="1173712" y="4105715"/>
            <a:chExt cx="2520000" cy="2520000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3F42582-5CCB-45CA-A3ED-50428317E2F2}"/>
                </a:ext>
              </a:extLst>
            </p:cNvPr>
            <p:cNvSpPr/>
            <p:nvPr/>
          </p:nvSpPr>
          <p:spPr>
            <a:xfrm>
              <a:off x="1173712" y="4105715"/>
              <a:ext cx="2520000" cy="2520000"/>
            </a:xfrm>
            <a:prstGeom prst="rect">
              <a:avLst/>
            </a:prstGeom>
            <a:solidFill>
              <a:srgbClr val="DF17B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4C26F467-3695-40B3-A303-0BC14D0E4DB5}"/>
                </a:ext>
              </a:extLst>
            </p:cNvPr>
            <p:cNvSpPr txBox="1"/>
            <p:nvPr/>
          </p:nvSpPr>
          <p:spPr>
            <a:xfrm>
              <a:off x="1659988" y="4997739"/>
              <a:ext cx="1645920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latin typeface="Georgia Pro Black" panose="02040A02050405020203" pitchFamily="18" charset="0"/>
                </a:rPr>
                <a:t>OVEJA</a:t>
              </a:r>
            </a:p>
          </p:txBody>
        </p:sp>
      </p:grpSp>
      <p:grpSp>
        <p:nvGrpSpPr>
          <p:cNvPr id="39" name="TAPA OVEJA">
            <a:extLst>
              <a:ext uri="{FF2B5EF4-FFF2-40B4-BE49-F238E27FC236}">
                <a16:creationId xmlns:a16="http://schemas.microsoft.com/office/drawing/2014/main" id="{5F9FC3B9-1A66-4A1F-948B-91132645D634}"/>
              </a:ext>
            </a:extLst>
          </p:cNvPr>
          <p:cNvGrpSpPr/>
          <p:nvPr/>
        </p:nvGrpSpPr>
        <p:grpSpPr>
          <a:xfrm>
            <a:off x="1195250" y="4067618"/>
            <a:ext cx="2520000" cy="2520000"/>
            <a:chOff x="4523780" y="4213190"/>
            <a:chExt cx="2520000" cy="2520000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E2A5525-6B54-4367-867E-4CA21071124D}"/>
                </a:ext>
              </a:extLst>
            </p:cNvPr>
            <p:cNvSpPr/>
            <p:nvPr/>
          </p:nvSpPr>
          <p:spPr>
            <a:xfrm>
              <a:off x="4523780" y="4213190"/>
              <a:ext cx="2520000" cy="252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7" name="Imagen 36" descr="Una oveja en el pasto&#10;&#10;Descripción generada automáticamente">
              <a:extLst>
                <a:ext uri="{FF2B5EF4-FFF2-40B4-BE49-F238E27FC236}">
                  <a16:creationId xmlns:a16="http://schemas.microsoft.com/office/drawing/2014/main" id="{64B28BF9-7052-45CC-A13A-4A569567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4703780" y="4404049"/>
              <a:ext cx="2160000" cy="2071395"/>
            </a:xfrm>
            <a:prstGeom prst="rect">
              <a:avLst/>
            </a:prstGeom>
          </p:spPr>
        </p:pic>
      </p:grpSp>
      <p:grpSp>
        <p:nvGrpSpPr>
          <p:cNvPr id="44" name="NOMBRE VACA">
            <a:extLst>
              <a:ext uri="{FF2B5EF4-FFF2-40B4-BE49-F238E27FC236}">
                <a16:creationId xmlns:a16="http://schemas.microsoft.com/office/drawing/2014/main" id="{A58AF8F6-E179-4DA8-B8F0-ABF7D88DAB37}"/>
              </a:ext>
            </a:extLst>
          </p:cNvPr>
          <p:cNvGrpSpPr/>
          <p:nvPr/>
        </p:nvGrpSpPr>
        <p:grpSpPr>
          <a:xfrm>
            <a:off x="4587588" y="4012960"/>
            <a:ext cx="2520000" cy="2520000"/>
            <a:chOff x="4378332" y="4105715"/>
            <a:chExt cx="2520000" cy="2520000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51AF8D05-3E1B-466B-A6DB-AA0EF56EB4B2}"/>
                </a:ext>
              </a:extLst>
            </p:cNvPr>
            <p:cNvSpPr/>
            <p:nvPr/>
          </p:nvSpPr>
          <p:spPr>
            <a:xfrm>
              <a:off x="4378332" y="4105715"/>
              <a:ext cx="2520000" cy="252000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9AAD01B-0463-470C-ACDE-CC643C493A6B}"/>
                </a:ext>
              </a:extLst>
            </p:cNvPr>
            <p:cNvSpPr txBox="1"/>
            <p:nvPr/>
          </p:nvSpPr>
          <p:spPr>
            <a:xfrm rot="10800000" flipH="1" flipV="1">
              <a:off x="5040425" y="4997739"/>
              <a:ext cx="1373628" cy="52322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2800" dirty="0">
                  <a:latin typeface="Georgia Pro Black" panose="02040A02050405020203" pitchFamily="18" charset="0"/>
                </a:rPr>
                <a:t>VACA</a:t>
              </a:r>
            </a:p>
          </p:txBody>
        </p:sp>
      </p:grpSp>
      <p:grpSp>
        <p:nvGrpSpPr>
          <p:cNvPr id="47" name="TAPA VACA">
            <a:extLst>
              <a:ext uri="{FF2B5EF4-FFF2-40B4-BE49-F238E27FC236}">
                <a16:creationId xmlns:a16="http://schemas.microsoft.com/office/drawing/2014/main" id="{5AB1D38A-019F-4C05-A48E-9A6369C5C11E}"/>
              </a:ext>
            </a:extLst>
          </p:cNvPr>
          <p:cNvGrpSpPr/>
          <p:nvPr/>
        </p:nvGrpSpPr>
        <p:grpSpPr>
          <a:xfrm>
            <a:off x="4587588" y="4039326"/>
            <a:ext cx="2520000" cy="2520000"/>
            <a:chOff x="8354698" y="3737739"/>
            <a:chExt cx="2520000" cy="25200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5E09C26-60BE-4F36-900A-4368769317F5}"/>
                </a:ext>
              </a:extLst>
            </p:cNvPr>
            <p:cNvSpPr/>
            <p:nvPr/>
          </p:nvSpPr>
          <p:spPr>
            <a:xfrm>
              <a:off x="8354698" y="3737739"/>
              <a:ext cx="2520000" cy="252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6" name="Imagen 45" descr="Un perro blanco con negro en el pasto&#10;&#10;Descripción generada automáticamente">
              <a:extLst>
                <a:ext uri="{FF2B5EF4-FFF2-40B4-BE49-F238E27FC236}">
                  <a16:creationId xmlns:a16="http://schemas.microsoft.com/office/drawing/2014/main" id="{D3816279-7AF3-4081-819A-697CADB3F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8566198" y="3917739"/>
              <a:ext cx="2097000" cy="2160000"/>
            </a:xfrm>
            <a:prstGeom prst="rect">
              <a:avLst/>
            </a:prstGeom>
          </p:spPr>
        </p:pic>
      </p:grpSp>
      <p:grpSp>
        <p:nvGrpSpPr>
          <p:cNvPr id="5" name="CARTA POLLITO">
            <a:extLst>
              <a:ext uri="{FF2B5EF4-FFF2-40B4-BE49-F238E27FC236}">
                <a16:creationId xmlns:a16="http://schemas.microsoft.com/office/drawing/2014/main" id="{49EDC198-F7DF-4B11-9D91-8436DAA45AAA}"/>
              </a:ext>
            </a:extLst>
          </p:cNvPr>
          <p:cNvGrpSpPr/>
          <p:nvPr/>
        </p:nvGrpSpPr>
        <p:grpSpPr>
          <a:xfrm>
            <a:off x="7779379" y="3999349"/>
            <a:ext cx="2520000" cy="2520000"/>
            <a:chOff x="7779379" y="3999349"/>
            <a:chExt cx="2520000" cy="2520000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E089226E-081A-4395-BECA-842C229120BF}"/>
                </a:ext>
              </a:extLst>
            </p:cNvPr>
            <p:cNvSpPr/>
            <p:nvPr/>
          </p:nvSpPr>
          <p:spPr>
            <a:xfrm>
              <a:off x="7779379" y="3999349"/>
              <a:ext cx="2520000" cy="25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5AEB7B53-BC0C-4768-B4B3-8C34953FDC28}"/>
                </a:ext>
              </a:extLst>
            </p:cNvPr>
            <p:cNvSpPr txBox="1"/>
            <p:nvPr/>
          </p:nvSpPr>
          <p:spPr>
            <a:xfrm>
              <a:off x="7923380" y="4997739"/>
              <a:ext cx="2232000" cy="58477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sz="3200" b="1" dirty="0">
                  <a:latin typeface="Georgia" panose="02040502050405020303" pitchFamily="18" charset="0"/>
                </a:rPr>
                <a:t>POLLITO</a:t>
              </a:r>
            </a:p>
          </p:txBody>
        </p:sp>
      </p:grpSp>
      <p:grpSp>
        <p:nvGrpSpPr>
          <p:cNvPr id="53" name="TAPA POLLITO">
            <a:extLst>
              <a:ext uri="{FF2B5EF4-FFF2-40B4-BE49-F238E27FC236}">
                <a16:creationId xmlns:a16="http://schemas.microsoft.com/office/drawing/2014/main" id="{653BA82F-044F-4041-BC8B-20CDA98ACEE9}"/>
              </a:ext>
            </a:extLst>
          </p:cNvPr>
          <p:cNvGrpSpPr/>
          <p:nvPr/>
        </p:nvGrpSpPr>
        <p:grpSpPr>
          <a:xfrm>
            <a:off x="7763069" y="4039326"/>
            <a:ext cx="2520000" cy="2520000"/>
            <a:chOff x="10532012" y="540665"/>
            <a:chExt cx="2520000" cy="2520000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E79A17DE-12A9-4538-983F-AA080FB5A01D}"/>
                </a:ext>
              </a:extLst>
            </p:cNvPr>
            <p:cNvSpPr/>
            <p:nvPr/>
          </p:nvSpPr>
          <p:spPr>
            <a:xfrm>
              <a:off x="10532012" y="540665"/>
              <a:ext cx="2520000" cy="25200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52" name="Imagen 51" descr="Un ave en el suelo&#10;&#10;Descripción generada automáticamente">
              <a:extLst>
                <a:ext uri="{FF2B5EF4-FFF2-40B4-BE49-F238E27FC236}">
                  <a16:creationId xmlns:a16="http://schemas.microsoft.com/office/drawing/2014/main" id="{32C0158D-AE67-485D-8C92-DC361D98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754100" y="742756"/>
              <a:ext cx="2117838" cy="2127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957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TAPA">
            <a:extLst>
              <a:ext uri="{FF2B5EF4-FFF2-40B4-BE49-F238E27FC236}">
                <a16:creationId xmlns:a16="http://schemas.microsoft.com/office/drawing/2014/main" id="{6ABC8CBB-5E2E-44D4-A37E-5D7C95FC6D42}"/>
              </a:ext>
            </a:extLst>
          </p:cNvPr>
          <p:cNvGrpSpPr/>
          <p:nvPr/>
        </p:nvGrpSpPr>
        <p:grpSpPr>
          <a:xfrm>
            <a:off x="996763" y="733232"/>
            <a:ext cx="2520000" cy="2520000"/>
            <a:chOff x="4959322" y="742756"/>
            <a:chExt cx="2520000" cy="252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01352FA-3090-4115-BC38-5C53DBCF89E6}"/>
                </a:ext>
              </a:extLst>
            </p:cNvPr>
            <p:cNvSpPr/>
            <p:nvPr/>
          </p:nvSpPr>
          <p:spPr>
            <a:xfrm>
              <a:off x="4959322" y="742756"/>
              <a:ext cx="2520000" cy="252000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5" name="PERRO" descr="Un perro café con blanco&#10;&#10;Descripción generada automáticamente">
              <a:extLst>
                <a:ext uri="{FF2B5EF4-FFF2-40B4-BE49-F238E27FC236}">
                  <a16:creationId xmlns:a16="http://schemas.microsoft.com/office/drawing/2014/main" id="{223D2CBA-C8F4-4E7F-94F1-ACC0EEA57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5223510" y="850231"/>
              <a:ext cx="1993216" cy="2305050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</p:grpSp>
      <p:pic>
        <p:nvPicPr>
          <p:cNvPr id="5" name="perro 01">
            <a:hlinkClick r:id="" action="ppaction://media"/>
            <a:extLst>
              <a:ext uri="{FF2B5EF4-FFF2-40B4-BE49-F238E27FC236}">
                <a16:creationId xmlns:a16="http://schemas.microsoft.com/office/drawing/2014/main" id="{F4F9D275-497D-4707-824E-59BE5E8F56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839909" y="1688432"/>
            <a:ext cx="609600" cy="609600"/>
          </a:xfrm>
          <a:prstGeom prst="rect">
            <a:avLst/>
          </a:prstGeom>
        </p:spPr>
      </p:pic>
      <p:pic>
        <p:nvPicPr>
          <p:cNvPr id="51" name="cordero">
            <a:hlinkClick r:id="" action="ppaction://media"/>
            <a:extLst>
              <a:ext uri="{FF2B5EF4-FFF2-40B4-BE49-F238E27FC236}">
                <a16:creationId xmlns:a16="http://schemas.microsoft.com/office/drawing/2014/main" id="{231C9A70-476B-46A8-8B5C-92F638564D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556000" y="1687825"/>
            <a:ext cx="540000" cy="540000"/>
          </a:xfrm>
          <a:prstGeom prst="rect">
            <a:avLst/>
          </a:prstGeom>
          <a:noFill/>
        </p:spPr>
      </p:pic>
      <p:grpSp>
        <p:nvGrpSpPr>
          <p:cNvPr id="25" name="TAPA GATO">
            <a:extLst>
              <a:ext uri="{FF2B5EF4-FFF2-40B4-BE49-F238E27FC236}">
                <a16:creationId xmlns:a16="http://schemas.microsoft.com/office/drawing/2014/main" id="{8FA0B065-B2C5-4A8C-AD75-93A05F95F90D}"/>
              </a:ext>
            </a:extLst>
          </p:cNvPr>
          <p:cNvGrpSpPr/>
          <p:nvPr/>
        </p:nvGrpSpPr>
        <p:grpSpPr>
          <a:xfrm>
            <a:off x="4743352" y="3960551"/>
            <a:ext cx="2520000" cy="2520000"/>
            <a:chOff x="4383741" y="3988318"/>
            <a:chExt cx="2520000" cy="252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B51E675F-6E5E-4ABC-9051-33F8BA8776D1}"/>
                </a:ext>
              </a:extLst>
            </p:cNvPr>
            <p:cNvSpPr/>
            <p:nvPr/>
          </p:nvSpPr>
          <p:spPr>
            <a:xfrm>
              <a:off x="4383741" y="3988318"/>
              <a:ext cx="2520000" cy="25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 descr="Gato con la boca abierta&#10;&#10;Descripción generada automáticamente">
              <a:extLst>
                <a:ext uri="{FF2B5EF4-FFF2-40B4-BE49-F238E27FC236}">
                  <a16:creationId xmlns:a16="http://schemas.microsoft.com/office/drawing/2014/main" id="{C7E00C15-F04B-436E-B6F6-C52208606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4515729" y="4095793"/>
              <a:ext cx="2275958" cy="2305050"/>
            </a:xfrm>
            <a:prstGeom prst="rect">
              <a:avLst/>
            </a:prstGeom>
          </p:spPr>
        </p:pic>
      </p:grpSp>
      <p:grpSp>
        <p:nvGrpSpPr>
          <p:cNvPr id="30" name="TAPA CHANCHO">
            <a:extLst>
              <a:ext uri="{FF2B5EF4-FFF2-40B4-BE49-F238E27FC236}">
                <a16:creationId xmlns:a16="http://schemas.microsoft.com/office/drawing/2014/main" id="{8AE7B12B-D0E7-4525-AA45-E2C094FBC30B}"/>
              </a:ext>
            </a:extLst>
          </p:cNvPr>
          <p:cNvGrpSpPr/>
          <p:nvPr/>
        </p:nvGrpSpPr>
        <p:grpSpPr>
          <a:xfrm>
            <a:off x="8489941" y="804611"/>
            <a:ext cx="2520000" cy="2520000"/>
            <a:chOff x="7763069" y="3993748"/>
            <a:chExt cx="2520000" cy="252000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4BC1F097-4F82-4A4F-9059-129175DE7FA4}"/>
                </a:ext>
              </a:extLst>
            </p:cNvPr>
            <p:cNvSpPr/>
            <p:nvPr/>
          </p:nvSpPr>
          <p:spPr>
            <a:xfrm>
              <a:off x="7763069" y="3993748"/>
              <a:ext cx="2520000" cy="2520000"/>
            </a:xfrm>
            <a:prstGeom prst="rect">
              <a:avLst/>
            </a:prstGeom>
            <a:solidFill>
              <a:srgbClr val="DF17B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59A3EF8-FA9D-4B8E-A7A5-5D1EED0A6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69" y="4152827"/>
              <a:ext cx="2232000" cy="22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TAPA OVEJA">
            <a:extLst>
              <a:ext uri="{FF2B5EF4-FFF2-40B4-BE49-F238E27FC236}">
                <a16:creationId xmlns:a16="http://schemas.microsoft.com/office/drawing/2014/main" id="{5F9FC3B9-1A66-4A1F-948B-91132645D634}"/>
              </a:ext>
            </a:extLst>
          </p:cNvPr>
          <p:cNvGrpSpPr/>
          <p:nvPr/>
        </p:nvGrpSpPr>
        <p:grpSpPr>
          <a:xfrm>
            <a:off x="4631298" y="733232"/>
            <a:ext cx="2520000" cy="2520000"/>
            <a:chOff x="4523780" y="4213190"/>
            <a:chExt cx="2520000" cy="2520000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0E2A5525-6B54-4367-867E-4CA21071124D}"/>
                </a:ext>
              </a:extLst>
            </p:cNvPr>
            <p:cNvSpPr/>
            <p:nvPr/>
          </p:nvSpPr>
          <p:spPr>
            <a:xfrm>
              <a:off x="4523780" y="4213190"/>
              <a:ext cx="2520000" cy="252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7" name="Imagen 36" descr="Una oveja en el pasto&#10;&#10;Descripción generada automáticamente">
              <a:extLst>
                <a:ext uri="{FF2B5EF4-FFF2-40B4-BE49-F238E27FC236}">
                  <a16:creationId xmlns:a16="http://schemas.microsoft.com/office/drawing/2014/main" id="{64B28BF9-7052-45CC-A13A-4A5695671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4703780" y="4404049"/>
              <a:ext cx="2160000" cy="2071395"/>
            </a:xfrm>
            <a:prstGeom prst="rect">
              <a:avLst/>
            </a:prstGeom>
          </p:spPr>
        </p:pic>
      </p:grpSp>
      <p:grpSp>
        <p:nvGrpSpPr>
          <p:cNvPr id="53" name="TAPA POLLITO">
            <a:extLst>
              <a:ext uri="{FF2B5EF4-FFF2-40B4-BE49-F238E27FC236}">
                <a16:creationId xmlns:a16="http://schemas.microsoft.com/office/drawing/2014/main" id="{653BA82F-044F-4041-BC8B-20CDA98ACEE9}"/>
              </a:ext>
            </a:extLst>
          </p:cNvPr>
          <p:cNvGrpSpPr/>
          <p:nvPr/>
        </p:nvGrpSpPr>
        <p:grpSpPr>
          <a:xfrm>
            <a:off x="996763" y="3960551"/>
            <a:ext cx="2520000" cy="2520000"/>
            <a:chOff x="10532012" y="540665"/>
            <a:chExt cx="2520000" cy="2520000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E79A17DE-12A9-4538-983F-AA080FB5A01D}"/>
                </a:ext>
              </a:extLst>
            </p:cNvPr>
            <p:cNvSpPr/>
            <p:nvPr/>
          </p:nvSpPr>
          <p:spPr>
            <a:xfrm>
              <a:off x="10532012" y="540665"/>
              <a:ext cx="2520000" cy="25200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52" name="Imagen 51" descr="Un ave en el suelo&#10;&#10;Descripción generada automáticamente">
              <a:extLst>
                <a:ext uri="{FF2B5EF4-FFF2-40B4-BE49-F238E27FC236}">
                  <a16:creationId xmlns:a16="http://schemas.microsoft.com/office/drawing/2014/main" id="{32C0158D-AE67-485D-8C92-DC361D98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10754100" y="742756"/>
              <a:ext cx="2117838" cy="2127053"/>
            </a:xfrm>
            <a:prstGeom prst="rect">
              <a:avLst/>
            </a:prstGeom>
          </p:spPr>
        </p:pic>
      </p:grpSp>
      <p:grpSp>
        <p:nvGrpSpPr>
          <p:cNvPr id="47" name="TAPA VACA">
            <a:extLst>
              <a:ext uri="{FF2B5EF4-FFF2-40B4-BE49-F238E27FC236}">
                <a16:creationId xmlns:a16="http://schemas.microsoft.com/office/drawing/2014/main" id="{5AB1D38A-019F-4C05-A48E-9A6369C5C11E}"/>
              </a:ext>
            </a:extLst>
          </p:cNvPr>
          <p:cNvGrpSpPr/>
          <p:nvPr/>
        </p:nvGrpSpPr>
        <p:grpSpPr>
          <a:xfrm>
            <a:off x="8489941" y="3960551"/>
            <a:ext cx="2520000" cy="2520000"/>
            <a:chOff x="8354698" y="3737739"/>
            <a:chExt cx="2520000" cy="2520000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25E09C26-60BE-4F36-900A-4368769317F5}"/>
                </a:ext>
              </a:extLst>
            </p:cNvPr>
            <p:cNvSpPr/>
            <p:nvPr/>
          </p:nvSpPr>
          <p:spPr>
            <a:xfrm>
              <a:off x="8354698" y="3737739"/>
              <a:ext cx="2520000" cy="252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6" name="Imagen 45" descr="Un perro blanco con negro en el pasto&#10;&#10;Descripción generada automáticamente">
              <a:extLst>
                <a:ext uri="{FF2B5EF4-FFF2-40B4-BE49-F238E27FC236}">
                  <a16:creationId xmlns:a16="http://schemas.microsoft.com/office/drawing/2014/main" id="{D3816279-7AF3-4081-819A-697CADB3F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5"/>
                </a:ext>
              </a:extLst>
            </a:blip>
            <a:stretch>
              <a:fillRect/>
            </a:stretch>
          </p:blipFill>
          <p:spPr>
            <a:xfrm>
              <a:off x="8566198" y="3917739"/>
              <a:ext cx="2097000" cy="2160000"/>
            </a:xfrm>
            <a:prstGeom prst="rect">
              <a:avLst/>
            </a:prstGeom>
          </p:spPr>
        </p:pic>
      </p:grpSp>
      <p:pic>
        <p:nvPicPr>
          <p:cNvPr id="6" name="gato (1)">
            <a:hlinkClick r:id="" action="ppaction://media"/>
            <a:extLst>
              <a:ext uri="{FF2B5EF4-FFF2-40B4-BE49-F238E27FC236}">
                <a16:creationId xmlns:a16="http://schemas.microsoft.com/office/drawing/2014/main" id="{5EA583E0-E563-45BF-B51F-8F9097687AA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791200" y="5237557"/>
            <a:ext cx="609600" cy="609600"/>
          </a:xfrm>
          <a:prstGeom prst="rect">
            <a:avLst/>
          </a:prstGeom>
        </p:spPr>
      </p:pic>
      <p:pic>
        <p:nvPicPr>
          <p:cNvPr id="7" name="vaca 3">
            <a:hlinkClick r:id="" action="ppaction://media"/>
            <a:extLst>
              <a:ext uri="{FF2B5EF4-FFF2-40B4-BE49-F238E27FC236}">
                <a16:creationId xmlns:a16="http://schemas.microsoft.com/office/drawing/2014/main" id="{9B206898-9748-4BB3-BA47-C412A3C7208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445141" y="4845179"/>
            <a:ext cx="609600" cy="609600"/>
          </a:xfrm>
          <a:prstGeom prst="rect">
            <a:avLst/>
          </a:prstGeom>
        </p:spPr>
      </p:pic>
      <p:pic>
        <p:nvPicPr>
          <p:cNvPr id="41" name="baby-chicks-effects (1)">
            <a:hlinkClick r:id="" action="ppaction://media"/>
            <a:extLst>
              <a:ext uri="{FF2B5EF4-FFF2-40B4-BE49-F238E27FC236}">
                <a16:creationId xmlns:a16="http://schemas.microsoft.com/office/drawing/2014/main" id="{78FC65BE-5F68-4040-A606-5796A52B486D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909509" y="4845179"/>
            <a:ext cx="540000" cy="540000"/>
          </a:xfrm>
          <a:prstGeom prst="rect">
            <a:avLst/>
          </a:prstGeom>
        </p:spPr>
      </p:pic>
      <p:pic>
        <p:nvPicPr>
          <p:cNvPr id="43" name="chancho 3">
            <a:hlinkClick r:id="" action="ppaction://media"/>
            <a:extLst>
              <a:ext uri="{FF2B5EF4-FFF2-40B4-BE49-F238E27FC236}">
                <a16:creationId xmlns:a16="http://schemas.microsoft.com/office/drawing/2014/main" id="{D333CB46-502C-4049-A2E1-F2E285D1F024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514741" y="1688432"/>
            <a:ext cx="540000" cy="540000"/>
          </a:xfrm>
          <a:prstGeom prst="rect">
            <a:avLst/>
          </a:prstGeom>
        </p:spPr>
      </p:pic>
      <p:pic>
        <p:nvPicPr>
          <p:cNvPr id="26" name="cordero">
            <a:hlinkClick r:id="" action="ppaction://media"/>
            <a:extLst>
              <a:ext uri="{FF2B5EF4-FFF2-40B4-BE49-F238E27FC236}">
                <a16:creationId xmlns:a16="http://schemas.microsoft.com/office/drawing/2014/main" id="{2A72B594-BAC2-4064-A6A5-0039F5DD371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5458691" y="1361688"/>
            <a:ext cx="1125024" cy="112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25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audio>
              <p:cMediaNode vol="80000" showWhenStopped="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 showWhenStopped="0">
                <p:cTn id="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955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3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25" dur="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31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3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5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4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8855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52" dur="1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837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6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ado oveja">
            <a:extLst>
              <a:ext uri="{FF2B5EF4-FFF2-40B4-BE49-F238E27FC236}">
                <a16:creationId xmlns:a16="http://schemas.microsoft.com/office/drawing/2014/main" id="{BFF1E97C-6417-4936-84B3-943BA14107BA}"/>
              </a:ext>
            </a:extLst>
          </p:cNvPr>
          <p:cNvSpPr/>
          <p:nvPr/>
        </p:nvSpPr>
        <p:spPr>
          <a:xfrm>
            <a:off x="398934" y="189062"/>
            <a:ext cx="1260000" cy="1260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" name="tapa perro">
            <a:extLst>
              <a:ext uri="{FF2B5EF4-FFF2-40B4-BE49-F238E27FC236}">
                <a16:creationId xmlns:a16="http://schemas.microsoft.com/office/drawing/2014/main" id="{AC289275-F7A7-42D7-84EE-E4548950F51C}"/>
              </a:ext>
            </a:extLst>
          </p:cNvPr>
          <p:cNvGrpSpPr/>
          <p:nvPr/>
        </p:nvGrpSpPr>
        <p:grpSpPr>
          <a:xfrm>
            <a:off x="9033380" y="1541769"/>
            <a:ext cx="2520000" cy="2520000"/>
            <a:chOff x="3576000" y="510988"/>
            <a:chExt cx="2520000" cy="2520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EB5479C-C7F6-4FFB-9756-5989D36CB5D9}"/>
                </a:ext>
              </a:extLst>
            </p:cNvPr>
            <p:cNvSpPr/>
            <p:nvPr/>
          </p:nvSpPr>
          <p:spPr>
            <a:xfrm>
              <a:off x="3576000" y="510988"/>
              <a:ext cx="2520000" cy="2520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" name="TAPA">
              <a:extLst>
                <a:ext uri="{FF2B5EF4-FFF2-40B4-BE49-F238E27FC236}">
                  <a16:creationId xmlns:a16="http://schemas.microsoft.com/office/drawing/2014/main" id="{005C7B86-7958-4427-BA98-8838B2E4E996}"/>
                </a:ext>
              </a:extLst>
            </p:cNvPr>
            <p:cNvGrpSpPr/>
            <p:nvPr/>
          </p:nvGrpSpPr>
          <p:grpSpPr>
            <a:xfrm>
              <a:off x="3576000" y="510988"/>
              <a:ext cx="2520000" cy="2520000"/>
              <a:chOff x="4959322" y="742756"/>
              <a:chExt cx="2520000" cy="2520000"/>
            </a:xfrm>
          </p:grpSpPr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9E00219-74F6-4231-B1A6-34A6556D77CF}"/>
                  </a:ext>
                </a:extLst>
              </p:cNvPr>
              <p:cNvSpPr/>
              <p:nvPr/>
            </p:nvSpPr>
            <p:spPr>
              <a:xfrm>
                <a:off x="4959322" y="742756"/>
                <a:ext cx="2520000" cy="2520000"/>
              </a:xfrm>
              <a:prstGeom prst="rect">
                <a:avLst/>
              </a:prstGeom>
              <a:solidFill>
                <a:srgbClr val="7030A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6" name="PERRO" descr="Un perro café con blanco&#10;&#10;Descripción generada automáticamente">
                <a:extLst>
                  <a:ext uri="{FF2B5EF4-FFF2-40B4-BE49-F238E27FC236}">
                    <a16:creationId xmlns:a16="http://schemas.microsoft.com/office/drawing/2014/main" id="{490D4C8B-14EC-44CE-B787-FB74DD370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p:blipFill>
            <p:spPr>
              <a:xfrm>
                <a:off x="5223510" y="850231"/>
                <a:ext cx="1993216" cy="230505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</p:pic>
        </p:grpSp>
      </p:grpSp>
      <p:grpSp>
        <p:nvGrpSpPr>
          <p:cNvPr id="10" name="TAPA GATO">
            <a:extLst>
              <a:ext uri="{FF2B5EF4-FFF2-40B4-BE49-F238E27FC236}">
                <a16:creationId xmlns:a16="http://schemas.microsoft.com/office/drawing/2014/main" id="{3F4A5D6D-3855-40A3-B76E-8040BFF334F2}"/>
              </a:ext>
            </a:extLst>
          </p:cNvPr>
          <p:cNvGrpSpPr/>
          <p:nvPr/>
        </p:nvGrpSpPr>
        <p:grpSpPr>
          <a:xfrm>
            <a:off x="4729724" y="1563013"/>
            <a:ext cx="2520000" cy="2520000"/>
            <a:chOff x="4383741" y="3988318"/>
            <a:chExt cx="2520000" cy="252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A6F53BE-5FC1-48A0-98DE-0E8336850F6A}"/>
                </a:ext>
              </a:extLst>
            </p:cNvPr>
            <p:cNvSpPr/>
            <p:nvPr/>
          </p:nvSpPr>
          <p:spPr>
            <a:xfrm>
              <a:off x="4383741" y="3988318"/>
              <a:ext cx="2520000" cy="2520000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2" name="Imagen 11" descr="Gato con la boca abierta&#10;&#10;Descripción generada automáticamente">
              <a:extLst>
                <a:ext uri="{FF2B5EF4-FFF2-40B4-BE49-F238E27FC236}">
                  <a16:creationId xmlns:a16="http://schemas.microsoft.com/office/drawing/2014/main" id="{469F3682-2970-43FF-A563-02C57CCAE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515729" y="4095793"/>
              <a:ext cx="2275958" cy="2305050"/>
            </a:xfrm>
            <a:prstGeom prst="rect">
              <a:avLst/>
            </a:prstGeom>
          </p:spPr>
        </p:pic>
      </p:grpSp>
      <p:sp>
        <p:nvSpPr>
          <p:cNvPr id="14" name="cuadrado pollito">
            <a:extLst>
              <a:ext uri="{FF2B5EF4-FFF2-40B4-BE49-F238E27FC236}">
                <a16:creationId xmlns:a16="http://schemas.microsoft.com/office/drawing/2014/main" id="{B13B41E8-83C6-41ED-8B66-642AF94AFCA1}"/>
              </a:ext>
            </a:extLst>
          </p:cNvPr>
          <p:cNvSpPr/>
          <p:nvPr/>
        </p:nvSpPr>
        <p:spPr>
          <a:xfrm>
            <a:off x="6299003" y="205557"/>
            <a:ext cx="1260000" cy="12600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7" name="TAPA POLLITO">
            <a:extLst>
              <a:ext uri="{FF2B5EF4-FFF2-40B4-BE49-F238E27FC236}">
                <a16:creationId xmlns:a16="http://schemas.microsoft.com/office/drawing/2014/main" id="{4B78A432-6783-4769-B994-5E98C58472DE}"/>
              </a:ext>
            </a:extLst>
          </p:cNvPr>
          <p:cNvGrpSpPr/>
          <p:nvPr/>
        </p:nvGrpSpPr>
        <p:grpSpPr>
          <a:xfrm>
            <a:off x="398934" y="1590800"/>
            <a:ext cx="2520000" cy="2520000"/>
            <a:chOff x="10532012" y="540665"/>
            <a:chExt cx="2520000" cy="2520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C755A262-66B0-4807-A6BB-0EBBE7946CFA}"/>
                </a:ext>
              </a:extLst>
            </p:cNvPr>
            <p:cNvSpPr/>
            <p:nvPr/>
          </p:nvSpPr>
          <p:spPr>
            <a:xfrm>
              <a:off x="10532012" y="540665"/>
              <a:ext cx="2520000" cy="2520000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19" name="Imagen 18" descr="Un ave en el suelo&#10;&#10;Descripción generada automáticamente">
              <a:extLst>
                <a:ext uri="{FF2B5EF4-FFF2-40B4-BE49-F238E27FC236}">
                  <a16:creationId xmlns:a16="http://schemas.microsoft.com/office/drawing/2014/main" id="{CD9A6897-5303-4B89-92B4-50C54EC0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10754100" y="742756"/>
              <a:ext cx="2117838" cy="2127053"/>
            </a:xfrm>
            <a:prstGeom prst="rect">
              <a:avLst/>
            </a:prstGeom>
          </p:spPr>
        </p:pic>
      </p:grpSp>
      <p:grpSp>
        <p:nvGrpSpPr>
          <p:cNvPr id="20" name="TAPA VACA">
            <a:extLst>
              <a:ext uri="{FF2B5EF4-FFF2-40B4-BE49-F238E27FC236}">
                <a16:creationId xmlns:a16="http://schemas.microsoft.com/office/drawing/2014/main" id="{E3B978D7-FFD8-490A-A5CE-CB9AF9947756}"/>
              </a:ext>
            </a:extLst>
          </p:cNvPr>
          <p:cNvGrpSpPr/>
          <p:nvPr/>
        </p:nvGrpSpPr>
        <p:grpSpPr>
          <a:xfrm>
            <a:off x="398934" y="4252538"/>
            <a:ext cx="2520000" cy="2520000"/>
            <a:chOff x="8354698" y="3737739"/>
            <a:chExt cx="2520000" cy="2520000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2F98482-18F0-424F-937D-2815BF4A2985}"/>
                </a:ext>
              </a:extLst>
            </p:cNvPr>
            <p:cNvSpPr/>
            <p:nvPr/>
          </p:nvSpPr>
          <p:spPr>
            <a:xfrm>
              <a:off x="8354698" y="3737739"/>
              <a:ext cx="2520000" cy="252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2" name="Imagen 21" descr="Un perro blanco con negro en el pasto&#10;&#10;Descripción generada automáticamente">
              <a:extLst>
                <a:ext uri="{FF2B5EF4-FFF2-40B4-BE49-F238E27FC236}">
                  <a16:creationId xmlns:a16="http://schemas.microsoft.com/office/drawing/2014/main" id="{6350B0F4-3E2E-40BE-B9FF-C958A7B07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566198" y="3917739"/>
              <a:ext cx="2097000" cy="2160000"/>
            </a:xfrm>
            <a:prstGeom prst="rect">
              <a:avLst/>
            </a:prstGeom>
          </p:spPr>
        </p:pic>
      </p:grpSp>
      <p:sp>
        <p:nvSpPr>
          <p:cNvPr id="25" name="cuadrado gato">
            <a:extLst>
              <a:ext uri="{FF2B5EF4-FFF2-40B4-BE49-F238E27FC236}">
                <a16:creationId xmlns:a16="http://schemas.microsoft.com/office/drawing/2014/main" id="{441A609D-2501-42D7-98D3-5108DC3DDCA2}"/>
              </a:ext>
            </a:extLst>
          </p:cNvPr>
          <p:cNvSpPr/>
          <p:nvPr/>
        </p:nvSpPr>
        <p:spPr>
          <a:xfrm>
            <a:off x="4273686" y="219083"/>
            <a:ext cx="1260000" cy="1260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ado chancho">
            <a:extLst>
              <a:ext uri="{FF2B5EF4-FFF2-40B4-BE49-F238E27FC236}">
                <a16:creationId xmlns:a16="http://schemas.microsoft.com/office/drawing/2014/main" id="{52B82305-4E28-4599-9B55-1664E64AF549}"/>
              </a:ext>
            </a:extLst>
          </p:cNvPr>
          <p:cNvSpPr/>
          <p:nvPr/>
        </p:nvSpPr>
        <p:spPr>
          <a:xfrm>
            <a:off x="2274701" y="189062"/>
            <a:ext cx="1260000" cy="1260000"/>
          </a:xfrm>
          <a:prstGeom prst="rect">
            <a:avLst/>
          </a:prstGeom>
          <a:solidFill>
            <a:srgbClr val="DF17B4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3" name="TAPA OVEJA">
            <a:extLst>
              <a:ext uri="{FF2B5EF4-FFF2-40B4-BE49-F238E27FC236}">
                <a16:creationId xmlns:a16="http://schemas.microsoft.com/office/drawing/2014/main" id="{3166ABFB-A2B5-4EF6-9094-A33C090EE68B}"/>
              </a:ext>
            </a:extLst>
          </p:cNvPr>
          <p:cNvGrpSpPr/>
          <p:nvPr/>
        </p:nvGrpSpPr>
        <p:grpSpPr>
          <a:xfrm>
            <a:off x="4750044" y="4252538"/>
            <a:ext cx="2520000" cy="2520000"/>
            <a:chOff x="4523780" y="4213190"/>
            <a:chExt cx="2520000" cy="2520000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A27FEABE-7B51-48DB-92D7-3F68A6ADAF92}"/>
                </a:ext>
              </a:extLst>
            </p:cNvPr>
            <p:cNvSpPr/>
            <p:nvPr/>
          </p:nvSpPr>
          <p:spPr>
            <a:xfrm>
              <a:off x="4523780" y="4213190"/>
              <a:ext cx="2520000" cy="252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5" name="Imagen 34" descr="Una oveja en el pasto&#10;&#10;Descripción generada automáticamente">
              <a:extLst>
                <a:ext uri="{FF2B5EF4-FFF2-40B4-BE49-F238E27FC236}">
                  <a16:creationId xmlns:a16="http://schemas.microsoft.com/office/drawing/2014/main" id="{A28657B3-4577-4BCB-B2B2-AD7FBDA4B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4703780" y="4404049"/>
              <a:ext cx="2160000" cy="2071395"/>
            </a:xfrm>
            <a:prstGeom prst="rect">
              <a:avLst/>
            </a:prstGeom>
          </p:spPr>
        </p:pic>
      </p:grpSp>
      <p:grpSp>
        <p:nvGrpSpPr>
          <p:cNvPr id="36" name="TAPA CHANCHO">
            <a:extLst>
              <a:ext uri="{FF2B5EF4-FFF2-40B4-BE49-F238E27FC236}">
                <a16:creationId xmlns:a16="http://schemas.microsoft.com/office/drawing/2014/main" id="{28ED82DD-9F8B-42A5-97CC-9B5A787E8AC2}"/>
              </a:ext>
            </a:extLst>
          </p:cNvPr>
          <p:cNvGrpSpPr/>
          <p:nvPr/>
        </p:nvGrpSpPr>
        <p:grpSpPr>
          <a:xfrm>
            <a:off x="9063305" y="4183539"/>
            <a:ext cx="2520000" cy="2520000"/>
            <a:chOff x="7763069" y="3993748"/>
            <a:chExt cx="2520000" cy="2520000"/>
          </a:xfrm>
        </p:grpSpPr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ACD45D3E-5EBD-410E-8346-67D30C867977}"/>
                </a:ext>
              </a:extLst>
            </p:cNvPr>
            <p:cNvSpPr/>
            <p:nvPr/>
          </p:nvSpPr>
          <p:spPr>
            <a:xfrm>
              <a:off x="7763069" y="3993748"/>
              <a:ext cx="2520000" cy="2520000"/>
            </a:xfrm>
            <a:prstGeom prst="rect">
              <a:avLst/>
            </a:prstGeom>
            <a:solidFill>
              <a:srgbClr val="DF17B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D11C06F-2577-4E06-A566-191BD797B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7069" y="4152827"/>
              <a:ext cx="2232000" cy="22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cuadrado vaca">
            <a:extLst>
              <a:ext uri="{FF2B5EF4-FFF2-40B4-BE49-F238E27FC236}">
                <a16:creationId xmlns:a16="http://schemas.microsoft.com/office/drawing/2014/main" id="{5DF38666-53DF-440E-BA89-65ED29CF0586}"/>
              </a:ext>
            </a:extLst>
          </p:cNvPr>
          <p:cNvSpPr/>
          <p:nvPr/>
        </p:nvSpPr>
        <p:spPr>
          <a:xfrm>
            <a:off x="8349262" y="189062"/>
            <a:ext cx="1260000" cy="12600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ado perro">
            <a:extLst>
              <a:ext uri="{FF2B5EF4-FFF2-40B4-BE49-F238E27FC236}">
                <a16:creationId xmlns:a16="http://schemas.microsoft.com/office/drawing/2014/main" id="{1B567277-4A72-4064-B428-CBDC3577B4E2}"/>
              </a:ext>
            </a:extLst>
          </p:cNvPr>
          <p:cNvSpPr/>
          <p:nvPr/>
        </p:nvSpPr>
        <p:spPr>
          <a:xfrm>
            <a:off x="10323305" y="198785"/>
            <a:ext cx="1260000" cy="1260000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89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aca 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erro 0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ato (1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order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baby-chicks-effects (2) (online-audio-converter.com)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ancho 3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6</Words>
  <Application>Microsoft Office PowerPoint</Application>
  <PresentationFormat>Panorámica</PresentationFormat>
  <Paragraphs>6</Paragraphs>
  <Slides>4</Slides>
  <Notes>0</Notes>
  <HiddenSlides>0</HiddenSlides>
  <MMClips>7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Georgia Pro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anabella ampuero</dc:creator>
  <cp:lastModifiedBy>alicia anabella ampuero</cp:lastModifiedBy>
  <cp:revision>43</cp:revision>
  <dcterms:created xsi:type="dcterms:W3CDTF">2020-05-16T02:37:19Z</dcterms:created>
  <dcterms:modified xsi:type="dcterms:W3CDTF">2020-05-26T20:04:20Z</dcterms:modified>
</cp:coreProperties>
</file>