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47" d="100"/>
          <a:sy n="47" d="100"/>
        </p:scale>
        <p:origin x="4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45502-3B73-4BE1-BDC3-2D45E6B1A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77120E-D67D-4A82-8742-826CA9445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96F866-3AB3-4BCD-B7E0-3EF588E5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2CC-709D-4B4B-8B2D-5C279D0036DB}" type="datetimeFigureOut">
              <a:rPr lang="es-AR" smtClean="0"/>
              <a:t>25/6/2020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2BBFB-3E0C-4865-A1F9-4FB11FE3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D2D157-1445-4074-B58F-270F3A84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6B5-DE59-44F5-B1F0-12178D0489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87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6B6D7-3210-4B73-97AA-764BD439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B83B29-22DF-425A-9B90-D47DCFB29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BC7A3F-B2C5-4C16-A5BC-117C2E53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2CC-709D-4B4B-8B2D-5C279D0036DB}" type="datetimeFigureOut">
              <a:rPr lang="es-AR" smtClean="0"/>
              <a:t>25/6/2020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ABA523-1624-42E4-8985-BB32529D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3D322-4E88-4B35-A01A-FB6F812A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6B5-DE59-44F5-B1F0-12178D0489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39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EBD5CD-0F28-4287-B256-76677C7F2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990DAA-A333-4EEC-AD65-8FEE1BF27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AAF620-EA36-43D7-8C94-52724154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2CC-709D-4B4B-8B2D-5C279D0036DB}" type="datetimeFigureOut">
              <a:rPr lang="es-AR" smtClean="0"/>
              <a:t>25/6/2020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7962C6-61BE-468C-94FA-FC9496CC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2A43C2-1521-4B7D-A046-8A00CA5B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6B5-DE59-44F5-B1F0-12178D0489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474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BA239-7842-47B7-808E-6BBAA863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F2AA97-B515-43D6-8E28-66815AEF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832F8A-05B5-49B8-A15E-376AED55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2CC-709D-4B4B-8B2D-5C279D0036DB}" type="datetimeFigureOut">
              <a:rPr lang="es-AR" smtClean="0"/>
              <a:t>25/6/2020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2FC10-1D61-4B68-BC4D-38C1CBFB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E7C40-CAB9-4F53-A396-8F8E0C8A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6B5-DE59-44F5-B1F0-12178D0489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094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79F22-9D6B-4F55-B31F-EA942CE0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5C41DD-8D5E-44D9-B080-1539CE5D3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BA0A59-8A93-42E8-BDE2-E176F5F6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2CC-709D-4B4B-8B2D-5C279D0036DB}" type="datetimeFigureOut">
              <a:rPr lang="es-AR" smtClean="0"/>
              <a:t>25/6/2020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DBA51C-F5E2-4C29-B6CD-3828886E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45D5ED-BEFA-4108-9B1C-AE6ADB39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6B5-DE59-44F5-B1F0-12178D0489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033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7FEA7-56DA-4E18-9F7F-E7C66E3B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C67CF7-352D-46A8-962D-9510F1684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F45283-FD6B-4607-8678-497AC3B7C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5AB121-C8C2-4170-AE73-5D3D4C24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2CC-709D-4B4B-8B2D-5C279D0036DB}" type="datetimeFigureOut">
              <a:rPr lang="es-AR" smtClean="0"/>
              <a:t>25/6/2020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BCD9D3-8A38-4176-9B61-443342AF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688BB3-ACAF-4590-B3F6-D3C5C0C5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6B5-DE59-44F5-B1F0-12178D0489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363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A572A-3580-4A7C-9607-678249AF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66B913-A69C-4E2C-9B17-50FA80147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E97A57-4BA2-4DEA-9CDB-CEE81CD2D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7DE374-1EF0-4B99-8FA4-50AB1BAF7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7DB026-5749-4736-8951-C9B624BA5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F228F6-5FF1-4157-B4A9-B27B97B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2CC-709D-4B4B-8B2D-5C279D0036DB}" type="datetimeFigureOut">
              <a:rPr lang="es-AR" smtClean="0"/>
              <a:t>25/6/2020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3B77E3-22F5-4F44-993E-1B36DCFE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0AA7CD-BBB6-4F3F-9F34-8A84CFBE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6B5-DE59-44F5-B1F0-12178D0489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1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3E02A-D02D-490B-B501-8EFACB31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F6F609-1CC6-48B8-84D6-56E69555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2CC-709D-4B4B-8B2D-5C279D0036DB}" type="datetimeFigureOut">
              <a:rPr lang="es-AR" smtClean="0"/>
              <a:t>25/6/2020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09EBEE-F254-4D62-8937-D9BE3B68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0DC1DA-CA8C-4919-8360-E057A33C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6B5-DE59-44F5-B1F0-12178D0489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143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EFD055-3FD2-43B6-B0A6-9D284F3B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2CC-709D-4B4B-8B2D-5C279D0036DB}" type="datetimeFigureOut">
              <a:rPr lang="es-AR" smtClean="0"/>
              <a:t>25/6/2020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53C32E-5E6D-4B26-92B7-526F3ACD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11C273-9D54-4F1E-9738-4A65DC9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6B5-DE59-44F5-B1F0-12178D0489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945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CE7AD-BEE4-41E5-A3E8-CCFE26A9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10F9F9-D960-455F-A9AB-903B46998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53C8D5-5F28-4ECB-8B3C-7989F8FE6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D49FD2-65A5-4635-BC64-FB4991BD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2CC-709D-4B4B-8B2D-5C279D0036DB}" type="datetimeFigureOut">
              <a:rPr lang="es-AR" smtClean="0"/>
              <a:t>25/6/2020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D221F9-FCCC-4BE3-ADAE-06E4683B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C3384-612E-47A4-8C8A-7836163B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6B5-DE59-44F5-B1F0-12178D0489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143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E9C8D-8F98-47C2-A712-AFB60155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DF8B14-A18B-4F75-9CB2-CCEE773F4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EEC82B-8621-4C3B-B47E-80B832BC5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AA9E76-E07C-4E11-837B-E575604D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2CC-709D-4B4B-8B2D-5C279D0036DB}" type="datetimeFigureOut">
              <a:rPr lang="es-AR" smtClean="0"/>
              <a:t>25/6/2020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9368BB-E161-43E6-B834-C570F53D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5AD299-B9C7-4524-ADC9-C525764D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6B5-DE59-44F5-B1F0-12178D0489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863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9BC3DB-02BD-4B4D-9431-B0022322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499B94-3068-4359-8C1C-E1B1709A7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07F83-C7C3-4B08-9ADF-0EF147916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542CC-709D-4B4B-8B2D-5C279D0036DB}" type="datetimeFigureOut">
              <a:rPr lang="es-AR" smtClean="0"/>
              <a:t>25/6/2020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768DA-CB58-4D2D-AFF9-10C0A0AA1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553429-B91E-44BC-A638-3166698BA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416B5-DE59-44F5-B1F0-12178D0489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578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DD2CD51-4281-4084-9CCA-A8C356450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9" y="2250801"/>
            <a:ext cx="2503529" cy="2880000"/>
          </a:xfrm>
          <a:prstGeom prst="rect">
            <a:avLst/>
          </a:prstGeom>
        </p:spPr>
      </p:pic>
      <p:sp>
        <p:nvSpPr>
          <p:cNvPr id="4" name="1">
            <a:extLst>
              <a:ext uri="{FF2B5EF4-FFF2-40B4-BE49-F238E27FC236}">
                <a16:creationId xmlns:a16="http://schemas.microsoft.com/office/drawing/2014/main" id="{8C964044-A21D-49FF-9DF5-AE1692053065}"/>
              </a:ext>
            </a:extLst>
          </p:cNvPr>
          <p:cNvSpPr/>
          <p:nvPr/>
        </p:nvSpPr>
        <p:spPr>
          <a:xfrm>
            <a:off x="3589867" y="824089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ESTÁ DESCALZO</a:t>
            </a:r>
          </a:p>
        </p:txBody>
      </p:sp>
      <p:sp>
        <p:nvSpPr>
          <p:cNvPr id="5" name="2">
            <a:extLst>
              <a:ext uri="{FF2B5EF4-FFF2-40B4-BE49-F238E27FC236}">
                <a16:creationId xmlns:a16="http://schemas.microsoft.com/office/drawing/2014/main" id="{9409F678-82EE-4144-9987-7642FAA517F2}"/>
              </a:ext>
            </a:extLst>
          </p:cNvPr>
          <p:cNvSpPr/>
          <p:nvPr/>
        </p:nvSpPr>
        <p:spPr>
          <a:xfrm>
            <a:off x="3589867" y="2139245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LLEVA UNA GORRA</a:t>
            </a:r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id="{79158BC9-8DDD-41F9-B051-6E96D958FAFA}"/>
              </a:ext>
            </a:extLst>
          </p:cNvPr>
          <p:cNvSpPr/>
          <p:nvPr/>
        </p:nvSpPr>
        <p:spPr>
          <a:xfrm>
            <a:off x="3589867" y="5130801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TIENE EL PELO LARGO</a:t>
            </a:r>
          </a:p>
        </p:txBody>
      </p:sp>
      <p:sp>
        <p:nvSpPr>
          <p:cNvPr id="7" name="3">
            <a:extLst>
              <a:ext uri="{FF2B5EF4-FFF2-40B4-BE49-F238E27FC236}">
                <a16:creationId xmlns:a16="http://schemas.microsoft.com/office/drawing/2014/main" id="{96CF221D-3F99-43E4-B780-73AE83A244D2}"/>
              </a:ext>
            </a:extLst>
          </p:cNvPr>
          <p:cNvSpPr/>
          <p:nvPr/>
        </p:nvSpPr>
        <p:spPr>
          <a:xfrm>
            <a:off x="3589867" y="3589868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ESTÁ TRISTE</a:t>
            </a:r>
          </a:p>
        </p:txBody>
      </p:sp>
    </p:spTree>
    <p:extLst>
      <p:ext uri="{BB962C8B-B14F-4D97-AF65-F5344CB8AC3E}">
        <p14:creationId xmlns:p14="http://schemas.microsoft.com/office/powerpoint/2010/main" val="268528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1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1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06A3CC0-27F7-4735-B7E6-B23C9E781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9000"/>
            <a:ext cx="2047229" cy="2880000"/>
          </a:xfrm>
          <a:prstGeom prst="rect">
            <a:avLst/>
          </a:prstGeom>
        </p:spPr>
      </p:pic>
      <p:sp>
        <p:nvSpPr>
          <p:cNvPr id="4" name="1">
            <a:extLst>
              <a:ext uri="{FF2B5EF4-FFF2-40B4-BE49-F238E27FC236}">
                <a16:creationId xmlns:a16="http://schemas.microsoft.com/office/drawing/2014/main" id="{675D1DFE-3B05-4E3F-8007-3905F614BA93}"/>
              </a:ext>
            </a:extLst>
          </p:cNvPr>
          <p:cNvSpPr/>
          <p:nvPr/>
        </p:nvSpPr>
        <p:spPr>
          <a:xfrm>
            <a:off x="3589867" y="528638"/>
            <a:ext cx="8082844" cy="12098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LA NIÑA JUEGA CON UNA PELOTA GRANDE</a:t>
            </a:r>
          </a:p>
        </p:txBody>
      </p:sp>
      <p:sp>
        <p:nvSpPr>
          <p:cNvPr id="5" name="2">
            <a:extLst>
              <a:ext uri="{FF2B5EF4-FFF2-40B4-BE49-F238E27FC236}">
                <a16:creationId xmlns:a16="http://schemas.microsoft.com/office/drawing/2014/main" id="{27799713-72D3-47D0-BCA9-006EFDD51CC0}"/>
              </a:ext>
            </a:extLst>
          </p:cNvPr>
          <p:cNvSpPr/>
          <p:nvPr/>
        </p:nvSpPr>
        <p:spPr>
          <a:xfrm>
            <a:off x="3589867" y="2139245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LA NIÑA LLEVA MALLA</a:t>
            </a:r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id="{CC93B341-E2E7-4596-9A65-20485768C80F}"/>
              </a:ext>
            </a:extLst>
          </p:cNvPr>
          <p:cNvSpPr/>
          <p:nvPr/>
        </p:nvSpPr>
        <p:spPr>
          <a:xfrm>
            <a:off x="3589866" y="5130801"/>
            <a:ext cx="8354483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TIENE UNA PALETA EN LA MANO</a:t>
            </a:r>
          </a:p>
        </p:txBody>
      </p:sp>
      <p:sp>
        <p:nvSpPr>
          <p:cNvPr id="7" name="3">
            <a:extLst>
              <a:ext uri="{FF2B5EF4-FFF2-40B4-BE49-F238E27FC236}">
                <a16:creationId xmlns:a16="http://schemas.microsoft.com/office/drawing/2014/main" id="{DEC7CCA2-33B3-431D-B618-526568EAF0A5}"/>
              </a:ext>
            </a:extLst>
          </p:cNvPr>
          <p:cNvSpPr/>
          <p:nvPr/>
        </p:nvSpPr>
        <p:spPr>
          <a:xfrm>
            <a:off x="3243263" y="3589868"/>
            <a:ext cx="8801100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LA MALLA TIENE UNA MARIQUITA</a:t>
            </a:r>
          </a:p>
        </p:txBody>
      </p:sp>
    </p:spTree>
    <p:extLst>
      <p:ext uri="{BB962C8B-B14F-4D97-AF65-F5344CB8AC3E}">
        <p14:creationId xmlns:p14="http://schemas.microsoft.com/office/powerpoint/2010/main" val="140823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9A1B584-5A50-47A9-A906-EF8912358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5" y="1989000"/>
            <a:ext cx="2691765" cy="2880000"/>
          </a:xfrm>
          <a:prstGeom prst="rect">
            <a:avLst/>
          </a:prstGeom>
        </p:spPr>
      </p:pic>
      <p:sp>
        <p:nvSpPr>
          <p:cNvPr id="4" name="1">
            <a:extLst>
              <a:ext uri="{FF2B5EF4-FFF2-40B4-BE49-F238E27FC236}">
                <a16:creationId xmlns:a16="http://schemas.microsoft.com/office/drawing/2014/main" id="{F65EB3C2-122E-4027-B05F-F00B9440EA15}"/>
              </a:ext>
            </a:extLst>
          </p:cNvPr>
          <p:cNvSpPr/>
          <p:nvPr/>
        </p:nvSpPr>
        <p:spPr>
          <a:xfrm>
            <a:off x="3589867" y="824089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LA FAMILIA ESTÁ EN EL CINE</a:t>
            </a:r>
          </a:p>
        </p:txBody>
      </p:sp>
      <p:sp>
        <p:nvSpPr>
          <p:cNvPr id="5" name="2">
            <a:extLst>
              <a:ext uri="{FF2B5EF4-FFF2-40B4-BE49-F238E27FC236}">
                <a16:creationId xmlns:a16="http://schemas.microsoft.com/office/drawing/2014/main" id="{4148E54D-5ECE-45DB-875A-C84115391C4F}"/>
              </a:ext>
            </a:extLst>
          </p:cNvPr>
          <p:cNvSpPr/>
          <p:nvPr/>
        </p:nvSpPr>
        <p:spPr>
          <a:xfrm>
            <a:off x="3589867" y="2139245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EL PAPÁ TIENE BIGOTES</a:t>
            </a:r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id="{D12F69E4-EFB6-46A5-998C-64D3EFFF55A1}"/>
              </a:ext>
            </a:extLst>
          </p:cNvPr>
          <p:cNvSpPr/>
          <p:nvPr/>
        </p:nvSpPr>
        <p:spPr>
          <a:xfrm>
            <a:off x="3589867" y="5130800"/>
            <a:ext cx="8082844" cy="115569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LA MAMÁ TOMA UN JUGO DE NARANJA</a:t>
            </a:r>
          </a:p>
        </p:txBody>
      </p:sp>
      <p:sp>
        <p:nvSpPr>
          <p:cNvPr id="7" name="3">
            <a:extLst>
              <a:ext uri="{FF2B5EF4-FFF2-40B4-BE49-F238E27FC236}">
                <a16:creationId xmlns:a16="http://schemas.microsoft.com/office/drawing/2014/main" id="{C0CD9B4D-F909-4549-A979-0F6AA4C364F2}"/>
              </a:ext>
            </a:extLst>
          </p:cNvPr>
          <p:cNvSpPr/>
          <p:nvPr/>
        </p:nvSpPr>
        <p:spPr>
          <a:xfrm>
            <a:off x="3589867" y="3589868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LA NIÑA COME SANDIA</a:t>
            </a:r>
          </a:p>
        </p:txBody>
      </p:sp>
    </p:spTree>
    <p:extLst>
      <p:ext uri="{BB962C8B-B14F-4D97-AF65-F5344CB8AC3E}">
        <p14:creationId xmlns:p14="http://schemas.microsoft.com/office/powerpoint/2010/main" val="243432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799738-1972-4F70-990C-E706B7C57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2" y="1989000"/>
            <a:ext cx="1797707" cy="2880000"/>
          </a:xfrm>
          <a:prstGeom prst="rect">
            <a:avLst/>
          </a:prstGeom>
        </p:spPr>
      </p:pic>
      <p:sp>
        <p:nvSpPr>
          <p:cNvPr id="4" name="1">
            <a:extLst>
              <a:ext uri="{FF2B5EF4-FFF2-40B4-BE49-F238E27FC236}">
                <a16:creationId xmlns:a16="http://schemas.microsoft.com/office/drawing/2014/main" id="{CA4BA601-5C8E-4EA0-8146-D57FB6C53742}"/>
              </a:ext>
            </a:extLst>
          </p:cNvPr>
          <p:cNvSpPr/>
          <p:nvPr/>
        </p:nvSpPr>
        <p:spPr>
          <a:xfrm>
            <a:off x="3589867" y="824089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SE HA MANCHADO</a:t>
            </a:r>
          </a:p>
        </p:txBody>
      </p:sp>
      <p:sp>
        <p:nvSpPr>
          <p:cNvPr id="5" name="2">
            <a:extLst>
              <a:ext uri="{FF2B5EF4-FFF2-40B4-BE49-F238E27FC236}">
                <a16:creationId xmlns:a16="http://schemas.microsoft.com/office/drawing/2014/main" id="{277B7BE7-98BD-474B-98BF-2E63E7813230}"/>
              </a:ext>
            </a:extLst>
          </p:cNvPr>
          <p:cNvSpPr/>
          <p:nvPr/>
        </p:nvSpPr>
        <p:spPr>
          <a:xfrm>
            <a:off x="3589867" y="2139245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ESTÁ MUY FELIZ</a:t>
            </a:r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id="{CBFB8EA3-2015-4EFC-8F91-C96E7480B862}"/>
              </a:ext>
            </a:extLst>
          </p:cNvPr>
          <p:cNvSpPr/>
          <p:nvPr/>
        </p:nvSpPr>
        <p:spPr>
          <a:xfrm>
            <a:off x="3589867" y="5130801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LLEVA UNA REMERA AZUL</a:t>
            </a:r>
          </a:p>
        </p:txBody>
      </p:sp>
      <p:sp>
        <p:nvSpPr>
          <p:cNvPr id="7" name="3">
            <a:extLst>
              <a:ext uri="{FF2B5EF4-FFF2-40B4-BE49-F238E27FC236}">
                <a16:creationId xmlns:a16="http://schemas.microsoft.com/office/drawing/2014/main" id="{445C545E-98CC-46B4-B9C7-77C76BA00B94}"/>
              </a:ext>
            </a:extLst>
          </p:cNvPr>
          <p:cNvSpPr/>
          <p:nvPr/>
        </p:nvSpPr>
        <p:spPr>
          <a:xfrm>
            <a:off x="3589867" y="3589868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ESTÁ COMIENDO UN HELADO</a:t>
            </a:r>
          </a:p>
        </p:txBody>
      </p:sp>
    </p:spTree>
    <p:extLst>
      <p:ext uri="{BB962C8B-B14F-4D97-AF65-F5344CB8AC3E}">
        <p14:creationId xmlns:p14="http://schemas.microsoft.com/office/powerpoint/2010/main" val="242534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92D175-77DE-4561-8FCB-C459A4E56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9" y="2495902"/>
            <a:ext cx="2616471" cy="2880000"/>
          </a:xfrm>
          <a:prstGeom prst="rect">
            <a:avLst/>
          </a:prstGeom>
        </p:spPr>
      </p:pic>
      <p:sp>
        <p:nvSpPr>
          <p:cNvPr id="4" name="1">
            <a:extLst>
              <a:ext uri="{FF2B5EF4-FFF2-40B4-BE49-F238E27FC236}">
                <a16:creationId xmlns:a16="http://schemas.microsoft.com/office/drawing/2014/main" id="{A70BDD3D-496C-4043-BD21-9213DD785477}"/>
              </a:ext>
            </a:extLst>
          </p:cNvPr>
          <p:cNvSpPr/>
          <p:nvPr/>
        </p:nvSpPr>
        <p:spPr>
          <a:xfrm>
            <a:off x="3589867" y="824089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HAY DOS PERSONAS</a:t>
            </a:r>
          </a:p>
        </p:txBody>
      </p:sp>
      <p:sp>
        <p:nvSpPr>
          <p:cNvPr id="5" name="2">
            <a:extLst>
              <a:ext uri="{FF2B5EF4-FFF2-40B4-BE49-F238E27FC236}">
                <a16:creationId xmlns:a16="http://schemas.microsoft.com/office/drawing/2014/main" id="{E226B0B4-5F80-4E8A-861A-A27BC9CFBA57}"/>
              </a:ext>
            </a:extLst>
          </p:cNvPr>
          <p:cNvSpPr/>
          <p:nvPr/>
        </p:nvSpPr>
        <p:spPr>
          <a:xfrm>
            <a:off x="3589867" y="2139245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VAN EN AUTOBUS</a:t>
            </a:r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id="{E5C466D7-7BA4-46D2-8DCA-9B331AECBFD8}"/>
              </a:ext>
            </a:extLst>
          </p:cNvPr>
          <p:cNvSpPr/>
          <p:nvPr/>
        </p:nvSpPr>
        <p:spPr>
          <a:xfrm>
            <a:off x="3589867" y="5130801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EL AUTO ES AMARILLO</a:t>
            </a:r>
          </a:p>
        </p:txBody>
      </p:sp>
      <p:sp>
        <p:nvSpPr>
          <p:cNvPr id="7" name="3">
            <a:extLst>
              <a:ext uri="{FF2B5EF4-FFF2-40B4-BE49-F238E27FC236}">
                <a16:creationId xmlns:a16="http://schemas.microsoft.com/office/drawing/2014/main" id="{34EBA564-490B-4F6D-A89C-F9E8ACF25099}"/>
              </a:ext>
            </a:extLst>
          </p:cNvPr>
          <p:cNvSpPr/>
          <p:nvPr/>
        </p:nvSpPr>
        <p:spPr>
          <a:xfrm>
            <a:off x="3589867" y="3589868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TIENEN LA RUEDA PINCHADA</a:t>
            </a:r>
          </a:p>
        </p:txBody>
      </p:sp>
    </p:spTree>
    <p:extLst>
      <p:ext uri="{BB962C8B-B14F-4D97-AF65-F5344CB8AC3E}">
        <p14:creationId xmlns:p14="http://schemas.microsoft.com/office/powerpoint/2010/main" val="296352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AE65078-63F9-4BB2-9ED4-00F5D21F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5" y="2332288"/>
            <a:ext cx="2746490" cy="2880000"/>
          </a:xfrm>
          <a:prstGeom prst="rect">
            <a:avLst/>
          </a:prstGeom>
        </p:spPr>
      </p:pic>
      <p:sp>
        <p:nvSpPr>
          <p:cNvPr id="4" name="1">
            <a:extLst>
              <a:ext uri="{FF2B5EF4-FFF2-40B4-BE49-F238E27FC236}">
                <a16:creationId xmlns:a16="http://schemas.microsoft.com/office/drawing/2014/main" id="{EA409D95-C39C-49F6-A2A1-8DC1D3067595}"/>
              </a:ext>
            </a:extLst>
          </p:cNvPr>
          <p:cNvSpPr/>
          <p:nvPr/>
        </p:nvSpPr>
        <p:spPr>
          <a:xfrm>
            <a:off x="3589867" y="395112"/>
            <a:ext cx="8082844" cy="13433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LOS NIÑOS SE TIRAN POR EL TOBOGÁN</a:t>
            </a:r>
          </a:p>
        </p:txBody>
      </p:sp>
      <p:sp>
        <p:nvSpPr>
          <p:cNvPr id="5" name="2">
            <a:extLst>
              <a:ext uri="{FF2B5EF4-FFF2-40B4-BE49-F238E27FC236}">
                <a16:creationId xmlns:a16="http://schemas.microsoft.com/office/drawing/2014/main" id="{A12EEE4B-F34F-486F-9071-71D8A49E4D7E}"/>
              </a:ext>
            </a:extLst>
          </p:cNvPr>
          <p:cNvSpPr/>
          <p:nvPr/>
        </p:nvSpPr>
        <p:spPr>
          <a:xfrm>
            <a:off x="3589866" y="2139245"/>
            <a:ext cx="8444089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LOS NIÑOS ESTÁN EN EL PARQUE</a:t>
            </a:r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id="{7B603055-15A9-4C87-B2FC-C46935FDD26C}"/>
              </a:ext>
            </a:extLst>
          </p:cNvPr>
          <p:cNvSpPr/>
          <p:nvPr/>
        </p:nvSpPr>
        <p:spPr>
          <a:xfrm>
            <a:off x="3589867" y="5130800"/>
            <a:ext cx="8082844" cy="13320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EL NIÑO LLEVA UNA REMERA AMARILLA</a:t>
            </a:r>
          </a:p>
        </p:txBody>
      </p:sp>
      <p:sp>
        <p:nvSpPr>
          <p:cNvPr id="7" name="3">
            <a:extLst>
              <a:ext uri="{FF2B5EF4-FFF2-40B4-BE49-F238E27FC236}">
                <a16:creationId xmlns:a16="http://schemas.microsoft.com/office/drawing/2014/main" id="{D26FB89C-7420-4891-8367-59265E46BBE2}"/>
              </a:ext>
            </a:extLst>
          </p:cNvPr>
          <p:cNvSpPr/>
          <p:nvPr/>
        </p:nvSpPr>
        <p:spPr>
          <a:xfrm>
            <a:off x="3589867" y="3589868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LA NIÑA ESTÁ LLORANDO</a:t>
            </a:r>
          </a:p>
        </p:txBody>
      </p:sp>
    </p:spTree>
    <p:extLst>
      <p:ext uri="{BB962C8B-B14F-4D97-AF65-F5344CB8AC3E}">
        <p14:creationId xmlns:p14="http://schemas.microsoft.com/office/powerpoint/2010/main" val="138804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1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6CB744-0415-4F2F-BE0C-CFEBD6B0A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8" y="2139245"/>
            <a:ext cx="2635294" cy="2880000"/>
          </a:xfrm>
          <a:prstGeom prst="rect">
            <a:avLst/>
          </a:prstGeom>
        </p:spPr>
      </p:pic>
      <p:sp>
        <p:nvSpPr>
          <p:cNvPr id="4" name="1">
            <a:extLst>
              <a:ext uri="{FF2B5EF4-FFF2-40B4-BE49-F238E27FC236}">
                <a16:creationId xmlns:a16="http://schemas.microsoft.com/office/drawing/2014/main" id="{EAB1FFF6-A2E8-4F88-B1FD-EE6475480F84}"/>
              </a:ext>
            </a:extLst>
          </p:cNvPr>
          <p:cNvSpPr/>
          <p:nvPr/>
        </p:nvSpPr>
        <p:spPr>
          <a:xfrm>
            <a:off x="3589867" y="824089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ESTÁ JUGANDO EN LA NIEVE</a:t>
            </a:r>
          </a:p>
        </p:txBody>
      </p:sp>
      <p:sp>
        <p:nvSpPr>
          <p:cNvPr id="5" name="2">
            <a:extLst>
              <a:ext uri="{FF2B5EF4-FFF2-40B4-BE49-F238E27FC236}">
                <a16:creationId xmlns:a16="http://schemas.microsoft.com/office/drawing/2014/main" id="{B9B8C06E-FCD0-43A3-BA39-9CB9BC70606F}"/>
              </a:ext>
            </a:extLst>
          </p:cNvPr>
          <p:cNvSpPr/>
          <p:nvPr/>
        </p:nvSpPr>
        <p:spPr>
          <a:xfrm>
            <a:off x="3589867" y="2139245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ESTÁ EN LA PLAYA</a:t>
            </a:r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id="{9EDDB962-6531-4727-B2A6-80B6D5151BFE}"/>
              </a:ext>
            </a:extLst>
          </p:cNvPr>
          <p:cNvSpPr/>
          <p:nvPr/>
        </p:nvSpPr>
        <p:spPr>
          <a:xfrm>
            <a:off x="3589867" y="5130801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LLEVA ROPA DE INVIERNO</a:t>
            </a:r>
          </a:p>
        </p:txBody>
      </p:sp>
      <p:sp>
        <p:nvSpPr>
          <p:cNvPr id="7" name="3">
            <a:extLst>
              <a:ext uri="{FF2B5EF4-FFF2-40B4-BE49-F238E27FC236}">
                <a16:creationId xmlns:a16="http://schemas.microsoft.com/office/drawing/2014/main" id="{CC8FB524-96D0-4D3E-B2E1-4984E092B427}"/>
              </a:ext>
            </a:extLst>
          </p:cNvPr>
          <p:cNvSpPr/>
          <p:nvPr/>
        </p:nvSpPr>
        <p:spPr>
          <a:xfrm>
            <a:off x="3589867" y="3589868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ESTÁ SENTADA</a:t>
            </a:r>
          </a:p>
        </p:txBody>
      </p:sp>
    </p:spTree>
    <p:extLst>
      <p:ext uri="{BB962C8B-B14F-4D97-AF65-F5344CB8AC3E}">
        <p14:creationId xmlns:p14="http://schemas.microsoft.com/office/powerpoint/2010/main" val="313009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74AD8DB-C512-43C8-BA52-9D4F61A1D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9" y="1989000"/>
            <a:ext cx="1843910" cy="2880000"/>
          </a:xfrm>
          <a:prstGeom prst="rect">
            <a:avLst/>
          </a:prstGeom>
        </p:spPr>
      </p:pic>
      <p:sp>
        <p:nvSpPr>
          <p:cNvPr id="4" name="1">
            <a:extLst>
              <a:ext uri="{FF2B5EF4-FFF2-40B4-BE49-F238E27FC236}">
                <a16:creationId xmlns:a16="http://schemas.microsoft.com/office/drawing/2014/main" id="{138DCDAB-8BD9-4E15-84F8-AEE0EEFEE59C}"/>
              </a:ext>
            </a:extLst>
          </p:cNvPr>
          <p:cNvSpPr/>
          <p:nvPr/>
        </p:nvSpPr>
        <p:spPr>
          <a:xfrm>
            <a:off x="3589867" y="824089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ESTÁ EN LA MONTAÑA</a:t>
            </a:r>
          </a:p>
        </p:txBody>
      </p:sp>
      <p:sp>
        <p:nvSpPr>
          <p:cNvPr id="5" name="2">
            <a:extLst>
              <a:ext uri="{FF2B5EF4-FFF2-40B4-BE49-F238E27FC236}">
                <a16:creationId xmlns:a16="http://schemas.microsoft.com/office/drawing/2014/main" id="{E225EE0F-3BC6-4578-BCC6-43AF10A7CFF7}"/>
              </a:ext>
            </a:extLst>
          </p:cNvPr>
          <p:cNvSpPr/>
          <p:nvPr/>
        </p:nvSpPr>
        <p:spPr>
          <a:xfrm>
            <a:off x="3589867" y="2139245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ESTÁ EN EL MAR</a:t>
            </a:r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id="{5BF719EB-B9F1-45EA-B4CC-84A2B48BC5FE}"/>
              </a:ext>
            </a:extLst>
          </p:cNvPr>
          <p:cNvSpPr/>
          <p:nvPr/>
        </p:nvSpPr>
        <p:spPr>
          <a:xfrm>
            <a:off x="3589867" y="5130801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LLEVA UNA TRENZA </a:t>
            </a:r>
          </a:p>
        </p:txBody>
      </p:sp>
      <p:sp>
        <p:nvSpPr>
          <p:cNvPr id="7" name="3">
            <a:extLst>
              <a:ext uri="{FF2B5EF4-FFF2-40B4-BE49-F238E27FC236}">
                <a16:creationId xmlns:a16="http://schemas.microsoft.com/office/drawing/2014/main" id="{4CE7DDC4-F476-4082-84B5-4A080402D73E}"/>
              </a:ext>
            </a:extLst>
          </p:cNvPr>
          <p:cNvSpPr/>
          <p:nvPr/>
        </p:nvSpPr>
        <p:spPr>
          <a:xfrm>
            <a:off x="3589867" y="3589868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HAY DOS PECES</a:t>
            </a:r>
          </a:p>
        </p:txBody>
      </p:sp>
    </p:spTree>
    <p:extLst>
      <p:ext uri="{BB962C8B-B14F-4D97-AF65-F5344CB8AC3E}">
        <p14:creationId xmlns:p14="http://schemas.microsoft.com/office/powerpoint/2010/main" val="102488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1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1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3EE439-919F-4A21-B279-1A76BEBEC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1" y="2519361"/>
            <a:ext cx="1869738" cy="2880000"/>
          </a:xfrm>
          <a:prstGeom prst="rect">
            <a:avLst/>
          </a:prstGeom>
        </p:spPr>
      </p:pic>
      <p:sp>
        <p:nvSpPr>
          <p:cNvPr id="4" name="1">
            <a:extLst>
              <a:ext uri="{FF2B5EF4-FFF2-40B4-BE49-F238E27FC236}">
                <a16:creationId xmlns:a16="http://schemas.microsoft.com/office/drawing/2014/main" id="{7FF333EA-E436-4380-A8D8-CEA0AF2EE28F}"/>
              </a:ext>
            </a:extLst>
          </p:cNvPr>
          <p:cNvSpPr/>
          <p:nvPr/>
        </p:nvSpPr>
        <p:spPr>
          <a:xfrm>
            <a:off x="3589866" y="824089"/>
            <a:ext cx="8368771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HAY UN CANGREJO EN EL BALDE</a:t>
            </a:r>
          </a:p>
        </p:txBody>
      </p:sp>
      <p:sp>
        <p:nvSpPr>
          <p:cNvPr id="5" name="2">
            <a:extLst>
              <a:ext uri="{FF2B5EF4-FFF2-40B4-BE49-F238E27FC236}">
                <a16:creationId xmlns:a16="http://schemas.microsoft.com/office/drawing/2014/main" id="{94BEEC2D-1B90-458E-875E-8C506D9F4C2E}"/>
              </a:ext>
            </a:extLst>
          </p:cNvPr>
          <p:cNvSpPr/>
          <p:nvPr/>
        </p:nvSpPr>
        <p:spPr>
          <a:xfrm>
            <a:off x="3589867" y="2139245"/>
            <a:ext cx="8368770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EL BALDE ESTÁ LLENO DE AGUA</a:t>
            </a:r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id="{84C2867F-5DD0-4FE4-B107-CFA8FBD1A2E3}"/>
              </a:ext>
            </a:extLst>
          </p:cNvPr>
          <p:cNvSpPr/>
          <p:nvPr/>
        </p:nvSpPr>
        <p:spPr>
          <a:xfrm>
            <a:off x="3589867" y="5130801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EL NIÑO LLEVA BOTAS PUESTAS</a:t>
            </a:r>
          </a:p>
        </p:txBody>
      </p:sp>
      <p:sp>
        <p:nvSpPr>
          <p:cNvPr id="7" name="3">
            <a:extLst>
              <a:ext uri="{FF2B5EF4-FFF2-40B4-BE49-F238E27FC236}">
                <a16:creationId xmlns:a16="http://schemas.microsoft.com/office/drawing/2014/main" id="{479FA15E-DB9D-46BE-B221-77AD909ED909}"/>
              </a:ext>
            </a:extLst>
          </p:cNvPr>
          <p:cNvSpPr/>
          <p:nvPr/>
        </p:nvSpPr>
        <p:spPr>
          <a:xfrm>
            <a:off x="3589867" y="3589868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EL CANGREJO ES ROSA</a:t>
            </a:r>
          </a:p>
        </p:txBody>
      </p:sp>
    </p:spTree>
    <p:extLst>
      <p:ext uri="{BB962C8B-B14F-4D97-AF65-F5344CB8AC3E}">
        <p14:creationId xmlns:p14="http://schemas.microsoft.com/office/powerpoint/2010/main" val="22054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10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F26844-E70C-4876-ACB7-9ADD87A68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9" y="2421289"/>
            <a:ext cx="2195122" cy="2880000"/>
          </a:xfrm>
          <a:prstGeom prst="rect">
            <a:avLst/>
          </a:prstGeom>
        </p:spPr>
      </p:pic>
      <p:sp>
        <p:nvSpPr>
          <p:cNvPr id="4" name="1">
            <a:extLst>
              <a:ext uri="{FF2B5EF4-FFF2-40B4-BE49-F238E27FC236}">
                <a16:creationId xmlns:a16="http://schemas.microsoft.com/office/drawing/2014/main" id="{4CBE49F2-2FB3-4810-829B-236232D56C14}"/>
              </a:ext>
            </a:extLst>
          </p:cNvPr>
          <p:cNvSpPr/>
          <p:nvPr/>
        </p:nvSpPr>
        <p:spPr>
          <a:xfrm>
            <a:off x="3589867" y="824089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HAY TRES NIÑOS</a:t>
            </a:r>
          </a:p>
        </p:txBody>
      </p:sp>
      <p:sp>
        <p:nvSpPr>
          <p:cNvPr id="5" name="2">
            <a:extLst>
              <a:ext uri="{FF2B5EF4-FFF2-40B4-BE49-F238E27FC236}">
                <a16:creationId xmlns:a16="http://schemas.microsoft.com/office/drawing/2014/main" id="{B9E746AB-DF0B-4CEA-ACC9-1176E5825819}"/>
              </a:ext>
            </a:extLst>
          </p:cNvPr>
          <p:cNvSpPr/>
          <p:nvPr/>
        </p:nvSpPr>
        <p:spPr>
          <a:xfrm>
            <a:off x="3589866" y="2139245"/>
            <a:ext cx="8425922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LOS NIÑOS SE BAÑAN EN EL MAR</a:t>
            </a:r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id="{6A0A3EAE-C816-4B45-837F-732EB44317B9}"/>
              </a:ext>
            </a:extLst>
          </p:cNvPr>
          <p:cNvSpPr/>
          <p:nvPr/>
        </p:nvSpPr>
        <p:spPr>
          <a:xfrm>
            <a:off x="3589867" y="5130801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LOS NIÑOS TIENEN SALVAVIDAS</a:t>
            </a:r>
          </a:p>
        </p:txBody>
      </p:sp>
      <p:sp>
        <p:nvSpPr>
          <p:cNvPr id="7" name="3">
            <a:extLst>
              <a:ext uri="{FF2B5EF4-FFF2-40B4-BE49-F238E27FC236}">
                <a16:creationId xmlns:a16="http://schemas.microsoft.com/office/drawing/2014/main" id="{62643270-FDA7-46FF-8738-B059690E4D1E}"/>
              </a:ext>
            </a:extLst>
          </p:cNvPr>
          <p:cNvSpPr/>
          <p:nvPr/>
        </p:nvSpPr>
        <p:spPr>
          <a:xfrm>
            <a:off x="3589866" y="3589868"/>
            <a:ext cx="8311621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JUEGAN CON PISTOLAS DE AGUA</a:t>
            </a:r>
          </a:p>
        </p:txBody>
      </p:sp>
    </p:spTree>
    <p:extLst>
      <p:ext uri="{BB962C8B-B14F-4D97-AF65-F5344CB8AC3E}">
        <p14:creationId xmlns:p14="http://schemas.microsoft.com/office/powerpoint/2010/main" val="412834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DF2593-2179-4FF1-9401-56BCA417C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2139245"/>
            <a:ext cx="2108235" cy="2880000"/>
          </a:xfrm>
          <a:prstGeom prst="rect">
            <a:avLst/>
          </a:prstGeom>
        </p:spPr>
      </p:pic>
      <p:sp>
        <p:nvSpPr>
          <p:cNvPr id="4" name="1">
            <a:extLst>
              <a:ext uri="{FF2B5EF4-FFF2-40B4-BE49-F238E27FC236}">
                <a16:creationId xmlns:a16="http://schemas.microsoft.com/office/drawing/2014/main" id="{623C340C-C483-4070-B02D-9561AE1A1DC6}"/>
              </a:ext>
            </a:extLst>
          </p:cNvPr>
          <p:cNvSpPr/>
          <p:nvPr/>
        </p:nvSpPr>
        <p:spPr>
          <a:xfrm>
            <a:off x="3589867" y="824089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LLEVA UNA MOCHILA</a:t>
            </a:r>
          </a:p>
        </p:txBody>
      </p:sp>
      <p:sp>
        <p:nvSpPr>
          <p:cNvPr id="5" name="2">
            <a:extLst>
              <a:ext uri="{FF2B5EF4-FFF2-40B4-BE49-F238E27FC236}">
                <a16:creationId xmlns:a16="http://schemas.microsoft.com/office/drawing/2014/main" id="{0B3BA1D3-93C4-4869-AB41-7B1597662E3D}"/>
              </a:ext>
            </a:extLst>
          </p:cNvPr>
          <p:cNvSpPr/>
          <p:nvPr/>
        </p:nvSpPr>
        <p:spPr>
          <a:xfrm>
            <a:off x="3589867" y="2139245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SE VA AL COLEGIO</a:t>
            </a:r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id="{E41E99DF-8F41-44B8-AC7E-E4528F28B230}"/>
              </a:ext>
            </a:extLst>
          </p:cNvPr>
          <p:cNvSpPr/>
          <p:nvPr/>
        </p:nvSpPr>
        <p:spPr>
          <a:xfrm>
            <a:off x="3589867" y="5130801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SU MALETA NO TIENE RUEDAS</a:t>
            </a:r>
          </a:p>
        </p:txBody>
      </p:sp>
      <p:sp>
        <p:nvSpPr>
          <p:cNvPr id="7" name="3">
            <a:extLst>
              <a:ext uri="{FF2B5EF4-FFF2-40B4-BE49-F238E27FC236}">
                <a16:creationId xmlns:a16="http://schemas.microsoft.com/office/drawing/2014/main" id="{E6DA4D04-AEC2-4B81-9E75-A1EBC5453A8E}"/>
              </a:ext>
            </a:extLst>
          </p:cNvPr>
          <p:cNvSpPr/>
          <p:nvPr/>
        </p:nvSpPr>
        <p:spPr>
          <a:xfrm>
            <a:off x="3589867" y="3589868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SE VA DE VIAJE</a:t>
            </a:r>
          </a:p>
        </p:txBody>
      </p:sp>
    </p:spTree>
    <p:extLst>
      <p:ext uri="{BB962C8B-B14F-4D97-AF65-F5344CB8AC3E}">
        <p14:creationId xmlns:p14="http://schemas.microsoft.com/office/powerpoint/2010/main" val="20498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D890E6-2326-450F-A7D7-332A5D0B3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2139245"/>
            <a:ext cx="1852739" cy="2880000"/>
          </a:xfrm>
          <a:prstGeom prst="rect">
            <a:avLst/>
          </a:prstGeom>
        </p:spPr>
      </p:pic>
      <p:sp>
        <p:nvSpPr>
          <p:cNvPr id="4" name="1">
            <a:extLst>
              <a:ext uri="{FF2B5EF4-FFF2-40B4-BE49-F238E27FC236}">
                <a16:creationId xmlns:a16="http://schemas.microsoft.com/office/drawing/2014/main" id="{7C2842BA-73F6-4DBC-94C8-FA4A3EECE1F8}"/>
              </a:ext>
            </a:extLst>
          </p:cNvPr>
          <p:cNvSpPr/>
          <p:nvPr/>
        </p:nvSpPr>
        <p:spPr>
          <a:xfrm>
            <a:off x="3589867" y="824089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LA NIÑA COME UNA MANZANA</a:t>
            </a:r>
          </a:p>
        </p:txBody>
      </p:sp>
      <p:sp>
        <p:nvSpPr>
          <p:cNvPr id="5" name="2">
            <a:extLst>
              <a:ext uri="{FF2B5EF4-FFF2-40B4-BE49-F238E27FC236}">
                <a16:creationId xmlns:a16="http://schemas.microsoft.com/office/drawing/2014/main" id="{1F7E8381-7A07-4465-B32C-A6A3B78CA121}"/>
              </a:ext>
            </a:extLst>
          </p:cNvPr>
          <p:cNvSpPr/>
          <p:nvPr/>
        </p:nvSpPr>
        <p:spPr>
          <a:xfrm>
            <a:off x="3589867" y="2139245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LA NIÑA ES MOROCHA</a:t>
            </a:r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id="{39BE4315-8325-4D20-B3DD-FE9AA1664B88}"/>
              </a:ext>
            </a:extLst>
          </p:cNvPr>
          <p:cNvSpPr/>
          <p:nvPr/>
        </p:nvSpPr>
        <p:spPr>
          <a:xfrm>
            <a:off x="3589867" y="5130801"/>
            <a:ext cx="808284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LA NIÑA LLEVA POLLERA</a:t>
            </a:r>
          </a:p>
        </p:txBody>
      </p:sp>
      <p:sp>
        <p:nvSpPr>
          <p:cNvPr id="7" name="3">
            <a:extLst>
              <a:ext uri="{FF2B5EF4-FFF2-40B4-BE49-F238E27FC236}">
                <a16:creationId xmlns:a16="http://schemas.microsoft.com/office/drawing/2014/main" id="{736C5C9D-0B0A-4EC3-AF0E-3B72A1332886}"/>
              </a:ext>
            </a:extLst>
          </p:cNvPr>
          <p:cNvSpPr/>
          <p:nvPr/>
        </p:nvSpPr>
        <p:spPr>
          <a:xfrm>
            <a:off x="3589867" y="3589868"/>
            <a:ext cx="8082844" cy="12107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dirty="0">
                <a:solidFill>
                  <a:schemeClr val="tx1"/>
                </a:solidFill>
                <a:latin typeface="Dante" panose="02020502050200020203" pitchFamily="18" charset="0"/>
              </a:rPr>
              <a:t>LA NIÑA TIENE UN MOÑO EN EL PELO</a:t>
            </a:r>
          </a:p>
        </p:txBody>
      </p:sp>
    </p:spTree>
    <p:extLst>
      <p:ext uri="{BB962C8B-B14F-4D97-AF65-F5344CB8AC3E}">
        <p14:creationId xmlns:p14="http://schemas.microsoft.com/office/powerpoint/2010/main" val="2491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211</Words>
  <Application>Microsoft Office PowerPoint</Application>
  <PresentationFormat>Panorámica</PresentationFormat>
  <Paragraphs>48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Dante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Anabella Ampuero</dc:creator>
  <cp:lastModifiedBy>Alicia Anabella Ampuero</cp:lastModifiedBy>
  <cp:revision>12</cp:revision>
  <dcterms:created xsi:type="dcterms:W3CDTF">2020-06-24T13:55:00Z</dcterms:created>
  <dcterms:modified xsi:type="dcterms:W3CDTF">2020-06-25T16:34:10Z</dcterms:modified>
</cp:coreProperties>
</file>