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2" r:id="rId16"/>
    <p:sldId id="273" r:id="rId17"/>
    <p:sldId id="274" r:id="rId18"/>
    <p:sldId id="275" r:id="rId19"/>
    <p:sldId id="271" r:id="rId20"/>
    <p:sldId id="276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A9C4F-6469-4D06-AA9E-59305EDC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3ADEA-A18B-4237-83BC-62D31DD9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98C08-199C-4136-8052-6C23111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94A8F-CC97-4CAC-BD7A-947EE391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6F703-792D-404B-9F78-F927D566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7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4897C-BED0-40D7-AF63-9CCC2A12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706358-3E20-4D8D-9472-BBB299551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5FD78E-4BFD-4939-A5D8-84077397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EAF34-6AC4-4606-96FC-173615E8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63C64-1560-42B0-9A33-F7DAAC1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48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349E63-C83F-4E2A-A600-F3D6501E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88FE4E-CA39-494C-93D6-93EEBBFB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3C9DA-1EAD-4583-B781-2D2D0FD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F7353-D165-4E17-AB22-2FB9DF41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AAB96-4D10-43AD-BF73-EDF0593F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58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C0AE5-391F-46A8-88E9-C0154FC0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E2B8C-A05A-4D7B-B2D4-E0200E47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EBE05-3DBF-43D3-B2C9-024C6BE5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11DE9-7242-4869-9E2D-10D6FAF8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BF05F-38E7-4922-BD09-B444C52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37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35C4A-2CD6-48C1-8D89-7755BBAA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E2788B-3A28-4AA7-802B-9498E33E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B1466-5353-4B75-A85E-A312A84E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C5634-5951-43B7-B9AA-B5AF6896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E150-AAD3-4D8C-B4BA-983AB295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65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0CDE2-D706-48E8-874B-371421E1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347D2-814D-45AE-8473-CDC604132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09502-A27A-4776-8C91-933981C95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88C6B-FD0D-4112-B625-BE0DDDA2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E36F3-CF97-4BF0-AACE-5B22E1D4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1BFB7-A10C-4BD6-BD68-5FB46E68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523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9982-BF1B-4106-B376-A348B907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4239B0-9011-4EFA-9799-BC4CE047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8B5C3-D4CD-4B13-9D5F-F39ECEE55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94B912-F958-4771-8F42-4C279B8D6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9891C7-F38B-4339-92FE-1E6B4FC8E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D6DD5A-6D0D-440C-BFD3-4AE5DCA9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BE6896-FAD5-463C-850C-8369153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381F55-90A3-47C3-B8AC-1553484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4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1EAF-7070-47EE-AB30-C94B09BC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6F8902-642A-4DE7-B83B-E72682AD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2D8E18-98BC-4B48-9852-644DC00A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00E0D-EA69-4897-9346-2102A0FA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9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A8450-59C2-4F8C-9928-D49A28B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D9045C-2A22-47E5-A11F-550759F8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E604D2-36A9-4516-A89C-02D541A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74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9CDBF-C1F0-4CAE-AE66-F33DDCA2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8B3E1-663B-486D-BACA-58060E65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2AA27-1393-4BB9-8858-121DCC94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87BAA-90E2-40A8-9F65-B0EAAA97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F6D4CB-AD12-49D5-91AD-24205504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20F2BD-071B-4C0F-A283-D045C49B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84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45DA-2295-4E2F-BB89-9FDF4BF0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AB9B14-1D34-4B9E-ABEA-E9C605589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26F882-8F8C-49B7-B144-B7B6683C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E9E862-503F-4CDA-9E24-665950E0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AECEC-F1E9-4F00-890D-35BAC521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38479-E06D-49D1-931E-E183B5FF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6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9DD467-3F5C-42AE-828E-EB40B604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07E77D-D060-41E9-9861-F3F420C9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5F63F-728E-449C-9B80-B486EAD67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D6A0-0DD9-4B03-91C9-8BB8C62B9017}" type="datetimeFigureOut">
              <a:rPr lang="es-AR" smtClean="0"/>
              <a:t>7/6/2021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B1411-49CF-424D-9808-AC9FF1259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E1B6CE-D352-43AA-A129-320DB689F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D73E-F8C7-44A6-B014-82D2086E80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314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0" b="1492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r="2756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5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8" r="18708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9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1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3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r="1700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0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0" b="1492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2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77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6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5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6" b="21856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4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5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0" b="1492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76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1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3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0" b="1492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1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0" b="1492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0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de preguntas | Vector Premium">
            <a:extLst>
              <a:ext uri="{FF2B5EF4-FFF2-40B4-BE49-F238E27FC236}">
                <a16:creationId xmlns:a16="http://schemas.microsoft.com/office/drawing/2014/main" id="{A4B871AB-7CC8-4FCB-AFF9-E9F033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-230272"/>
            <a:ext cx="12225130" cy="8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331B8E7-53D8-44C3-917D-AE172F11B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5467350" y="514350"/>
            <a:ext cx="5400000" cy="5400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APA">
            <a:extLst>
              <a:ext uri="{FF2B5EF4-FFF2-40B4-BE49-F238E27FC236}">
                <a16:creationId xmlns:a16="http://schemas.microsoft.com/office/drawing/2014/main" id="{F151EA0E-A977-448E-BF7F-E8FD35C11D56}"/>
              </a:ext>
            </a:extLst>
          </p:cNvPr>
          <p:cNvSpPr/>
          <p:nvPr/>
        </p:nvSpPr>
        <p:spPr>
          <a:xfrm>
            <a:off x="546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" name="TAPA">
            <a:extLst>
              <a:ext uri="{FF2B5EF4-FFF2-40B4-BE49-F238E27FC236}">
                <a16:creationId xmlns:a16="http://schemas.microsoft.com/office/drawing/2014/main" id="{0E2050F9-2709-4F3F-8D8B-8EC01AD1441B}"/>
              </a:ext>
            </a:extLst>
          </p:cNvPr>
          <p:cNvSpPr/>
          <p:nvPr/>
        </p:nvSpPr>
        <p:spPr>
          <a:xfrm>
            <a:off x="654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TAPA">
            <a:extLst>
              <a:ext uri="{FF2B5EF4-FFF2-40B4-BE49-F238E27FC236}">
                <a16:creationId xmlns:a16="http://schemas.microsoft.com/office/drawing/2014/main" id="{D15B3B8A-88A4-49F3-8F28-235017137E74}"/>
              </a:ext>
            </a:extLst>
          </p:cNvPr>
          <p:cNvSpPr/>
          <p:nvPr/>
        </p:nvSpPr>
        <p:spPr>
          <a:xfrm>
            <a:off x="762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" name="TAPA">
            <a:extLst>
              <a:ext uri="{FF2B5EF4-FFF2-40B4-BE49-F238E27FC236}">
                <a16:creationId xmlns:a16="http://schemas.microsoft.com/office/drawing/2014/main" id="{E6BDB0CF-F707-4E8E-8324-6847DF00BA19}"/>
              </a:ext>
            </a:extLst>
          </p:cNvPr>
          <p:cNvSpPr/>
          <p:nvPr/>
        </p:nvSpPr>
        <p:spPr>
          <a:xfrm>
            <a:off x="870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TAPA">
            <a:extLst>
              <a:ext uri="{FF2B5EF4-FFF2-40B4-BE49-F238E27FC236}">
                <a16:creationId xmlns:a16="http://schemas.microsoft.com/office/drawing/2014/main" id="{1E2D52AE-3161-4D11-9753-338BD8FCE3D1}"/>
              </a:ext>
            </a:extLst>
          </p:cNvPr>
          <p:cNvSpPr/>
          <p:nvPr/>
        </p:nvSpPr>
        <p:spPr>
          <a:xfrm>
            <a:off x="9787350" y="51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8" name="TAPA">
            <a:extLst>
              <a:ext uri="{FF2B5EF4-FFF2-40B4-BE49-F238E27FC236}">
                <a16:creationId xmlns:a16="http://schemas.microsoft.com/office/drawing/2014/main" id="{5151ECF3-7583-40A5-ACE2-41161AA3FDB9}"/>
              </a:ext>
            </a:extLst>
          </p:cNvPr>
          <p:cNvSpPr/>
          <p:nvPr/>
        </p:nvSpPr>
        <p:spPr>
          <a:xfrm>
            <a:off x="546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9" name="TAPA">
            <a:extLst>
              <a:ext uri="{FF2B5EF4-FFF2-40B4-BE49-F238E27FC236}">
                <a16:creationId xmlns:a16="http://schemas.microsoft.com/office/drawing/2014/main" id="{5CE4C206-0A09-42D3-B1A2-4A4E239A5D9B}"/>
              </a:ext>
            </a:extLst>
          </p:cNvPr>
          <p:cNvSpPr/>
          <p:nvPr/>
        </p:nvSpPr>
        <p:spPr>
          <a:xfrm>
            <a:off x="654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0" name="TAPA">
            <a:extLst>
              <a:ext uri="{FF2B5EF4-FFF2-40B4-BE49-F238E27FC236}">
                <a16:creationId xmlns:a16="http://schemas.microsoft.com/office/drawing/2014/main" id="{3BDD24C6-191D-4B44-85B3-DFF04425757B}"/>
              </a:ext>
            </a:extLst>
          </p:cNvPr>
          <p:cNvSpPr/>
          <p:nvPr/>
        </p:nvSpPr>
        <p:spPr>
          <a:xfrm>
            <a:off x="762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" name="TAPA">
            <a:extLst>
              <a:ext uri="{FF2B5EF4-FFF2-40B4-BE49-F238E27FC236}">
                <a16:creationId xmlns:a16="http://schemas.microsoft.com/office/drawing/2014/main" id="{AF852C4E-71FD-4B5F-B681-C8E0C39A173F}"/>
              </a:ext>
            </a:extLst>
          </p:cNvPr>
          <p:cNvSpPr/>
          <p:nvPr/>
        </p:nvSpPr>
        <p:spPr>
          <a:xfrm>
            <a:off x="870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2" name="TAPA">
            <a:extLst>
              <a:ext uri="{FF2B5EF4-FFF2-40B4-BE49-F238E27FC236}">
                <a16:creationId xmlns:a16="http://schemas.microsoft.com/office/drawing/2014/main" id="{554D463B-615A-48FC-87EC-4842853B07AF}"/>
              </a:ext>
            </a:extLst>
          </p:cNvPr>
          <p:cNvSpPr/>
          <p:nvPr/>
        </p:nvSpPr>
        <p:spPr>
          <a:xfrm>
            <a:off x="9787350" y="159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3" name="TAPA">
            <a:extLst>
              <a:ext uri="{FF2B5EF4-FFF2-40B4-BE49-F238E27FC236}">
                <a16:creationId xmlns:a16="http://schemas.microsoft.com/office/drawing/2014/main" id="{3CE38E81-06B2-4486-90E8-66E877FE22AF}"/>
              </a:ext>
            </a:extLst>
          </p:cNvPr>
          <p:cNvSpPr/>
          <p:nvPr/>
        </p:nvSpPr>
        <p:spPr>
          <a:xfrm>
            <a:off x="546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sp>
        <p:nvSpPr>
          <p:cNvPr id="14" name="TAPA">
            <a:extLst>
              <a:ext uri="{FF2B5EF4-FFF2-40B4-BE49-F238E27FC236}">
                <a16:creationId xmlns:a16="http://schemas.microsoft.com/office/drawing/2014/main" id="{6E4DC292-9CDC-406C-BA9B-DF15E7F3F05C}"/>
              </a:ext>
            </a:extLst>
          </p:cNvPr>
          <p:cNvSpPr/>
          <p:nvPr/>
        </p:nvSpPr>
        <p:spPr>
          <a:xfrm>
            <a:off x="654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5" name="TAPA">
            <a:extLst>
              <a:ext uri="{FF2B5EF4-FFF2-40B4-BE49-F238E27FC236}">
                <a16:creationId xmlns:a16="http://schemas.microsoft.com/office/drawing/2014/main" id="{653D327B-95A3-43A0-BAA6-9A4008AAE75E}"/>
              </a:ext>
            </a:extLst>
          </p:cNvPr>
          <p:cNvSpPr/>
          <p:nvPr/>
        </p:nvSpPr>
        <p:spPr>
          <a:xfrm>
            <a:off x="762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16" name="TAPA">
            <a:extLst>
              <a:ext uri="{FF2B5EF4-FFF2-40B4-BE49-F238E27FC236}">
                <a16:creationId xmlns:a16="http://schemas.microsoft.com/office/drawing/2014/main" id="{A4443CCE-88B9-4EAE-8C14-749B6AA92BC6}"/>
              </a:ext>
            </a:extLst>
          </p:cNvPr>
          <p:cNvSpPr/>
          <p:nvPr/>
        </p:nvSpPr>
        <p:spPr>
          <a:xfrm>
            <a:off x="870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sp>
        <p:nvSpPr>
          <p:cNvPr id="17" name="TAPA">
            <a:extLst>
              <a:ext uri="{FF2B5EF4-FFF2-40B4-BE49-F238E27FC236}">
                <a16:creationId xmlns:a16="http://schemas.microsoft.com/office/drawing/2014/main" id="{55F40F64-34F5-4910-B2BD-20BC848C586B}"/>
              </a:ext>
            </a:extLst>
          </p:cNvPr>
          <p:cNvSpPr/>
          <p:nvPr/>
        </p:nvSpPr>
        <p:spPr>
          <a:xfrm>
            <a:off x="9787350" y="267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18" name="TAPA">
            <a:extLst>
              <a:ext uri="{FF2B5EF4-FFF2-40B4-BE49-F238E27FC236}">
                <a16:creationId xmlns:a16="http://schemas.microsoft.com/office/drawing/2014/main" id="{2E0FEAF7-51EF-4BDF-B7B7-A62F2EEFAFC2}"/>
              </a:ext>
            </a:extLst>
          </p:cNvPr>
          <p:cNvSpPr/>
          <p:nvPr/>
        </p:nvSpPr>
        <p:spPr>
          <a:xfrm>
            <a:off x="546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19" name="TAPA">
            <a:extLst>
              <a:ext uri="{FF2B5EF4-FFF2-40B4-BE49-F238E27FC236}">
                <a16:creationId xmlns:a16="http://schemas.microsoft.com/office/drawing/2014/main" id="{4130B79E-9812-4FA8-9CED-F03CC5331698}"/>
              </a:ext>
            </a:extLst>
          </p:cNvPr>
          <p:cNvSpPr/>
          <p:nvPr/>
        </p:nvSpPr>
        <p:spPr>
          <a:xfrm>
            <a:off x="654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20" name="TAPA">
            <a:extLst>
              <a:ext uri="{FF2B5EF4-FFF2-40B4-BE49-F238E27FC236}">
                <a16:creationId xmlns:a16="http://schemas.microsoft.com/office/drawing/2014/main" id="{94CD804D-7DF2-4DE4-8B54-B8F8D84E46E5}"/>
              </a:ext>
            </a:extLst>
          </p:cNvPr>
          <p:cNvSpPr/>
          <p:nvPr/>
        </p:nvSpPr>
        <p:spPr>
          <a:xfrm>
            <a:off x="762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21" name="TAPA">
            <a:extLst>
              <a:ext uri="{FF2B5EF4-FFF2-40B4-BE49-F238E27FC236}">
                <a16:creationId xmlns:a16="http://schemas.microsoft.com/office/drawing/2014/main" id="{4A3D247D-20CF-4D54-B53E-938EAD29C5FF}"/>
              </a:ext>
            </a:extLst>
          </p:cNvPr>
          <p:cNvSpPr/>
          <p:nvPr/>
        </p:nvSpPr>
        <p:spPr>
          <a:xfrm>
            <a:off x="870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22" name="TAPA">
            <a:extLst>
              <a:ext uri="{FF2B5EF4-FFF2-40B4-BE49-F238E27FC236}">
                <a16:creationId xmlns:a16="http://schemas.microsoft.com/office/drawing/2014/main" id="{AFA0C083-04A4-47DB-8BD4-6DE19EB30F99}"/>
              </a:ext>
            </a:extLst>
          </p:cNvPr>
          <p:cNvSpPr/>
          <p:nvPr/>
        </p:nvSpPr>
        <p:spPr>
          <a:xfrm>
            <a:off x="9787350" y="375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sp>
        <p:nvSpPr>
          <p:cNvPr id="23" name="TAPA">
            <a:extLst>
              <a:ext uri="{FF2B5EF4-FFF2-40B4-BE49-F238E27FC236}">
                <a16:creationId xmlns:a16="http://schemas.microsoft.com/office/drawing/2014/main" id="{9D11C577-A778-4662-86EF-5409C51AC354}"/>
              </a:ext>
            </a:extLst>
          </p:cNvPr>
          <p:cNvSpPr/>
          <p:nvPr/>
        </p:nvSpPr>
        <p:spPr>
          <a:xfrm>
            <a:off x="546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24" name="TAPA">
            <a:extLst>
              <a:ext uri="{FF2B5EF4-FFF2-40B4-BE49-F238E27FC236}">
                <a16:creationId xmlns:a16="http://schemas.microsoft.com/office/drawing/2014/main" id="{E48FA29B-6755-4220-8FA9-00CADB10A49E}"/>
              </a:ext>
            </a:extLst>
          </p:cNvPr>
          <p:cNvSpPr/>
          <p:nvPr/>
        </p:nvSpPr>
        <p:spPr>
          <a:xfrm>
            <a:off x="654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22</a:t>
            </a:r>
          </a:p>
        </p:txBody>
      </p:sp>
      <p:sp>
        <p:nvSpPr>
          <p:cNvPr id="25" name="TAPA">
            <a:extLst>
              <a:ext uri="{FF2B5EF4-FFF2-40B4-BE49-F238E27FC236}">
                <a16:creationId xmlns:a16="http://schemas.microsoft.com/office/drawing/2014/main" id="{399E28BD-D2B7-406B-922D-3094663435E9}"/>
              </a:ext>
            </a:extLst>
          </p:cNvPr>
          <p:cNvSpPr/>
          <p:nvPr/>
        </p:nvSpPr>
        <p:spPr>
          <a:xfrm>
            <a:off x="762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23</a:t>
            </a:r>
          </a:p>
        </p:txBody>
      </p:sp>
      <p:sp>
        <p:nvSpPr>
          <p:cNvPr id="26" name="TAPA">
            <a:extLst>
              <a:ext uri="{FF2B5EF4-FFF2-40B4-BE49-F238E27FC236}">
                <a16:creationId xmlns:a16="http://schemas.microsoft.com/office/drawing/2014/main" id="{8914F4D0-569D-42A5-B679-4AE98932B264}"/>
              </a:ext>
            </a:extLst>
          </p:cNvPr>
          <p:cNvSpPr/>
          <p:nvPr/>
        </p:nvSpPr>
        <p:spPr>
          <a:xfrm>
            <a:off x="870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sp>
        <p:nvSpPr>
          <p:cNvPr id="27" name="TAPA">
            <a:extLst>
              <a:ext uri="{FF2B5EF4-FFF2-40B4-BE49-F238E27FC236}">
                <a16:creationId xmlns:a16="http://schemas.microsoft.com/office/drawing/2014/main" id="{68271768-9A2B-4E73-B5A9-9F11D62AAE61}"/>
              </a:ext>
            </a:extLst>
          </p:cNvPr>
          <p:cNvSpPr/>
          <p:nvPr/>
        </p:nvSpPr>
        <p:spPr>
          <a:xfrm>
            <a:off x="9787350" y="4834350"/>
            <a:ext cx="1080000" cy="10800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</a:t>
            </a:r>
          </a:p>
        </p:txBody>
      </p:sp>
      <p:sp>
        <p:nvSpPr>
          <p:cNvPr id="28" name="VER PERSONAJE">
            <a:extLst>
              <a:ext uri="{FF2B5EF4-FFF2-40B4-BE49-F238E27FC236}">
                <a16:creationId xmlns:a16="http://schemas.microsoft.com/office/drawing/2014/main" id="{D97AE45E-68E1-4B7F-BA26-DFE728860DF4}"/>
              </a:ext>
            </a:extLst>
          </p:cNvPr>
          <p:cNvSpPr/>
          <p:nvPr/>
        </p:nvSpPr>
        <p:spPr>
          <a:xfrm>
            <a:off x="6900240" y="6065354"/>
            <a:ext cx="2534478" cy="536713"/>
          </a:xfrm>
          <a:prstGeom prst="roundRect">
            <a:avLst/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PERSONAJE</a:t>
            </a:r>
          </a:p>
        </p:txBody>
      </p:sp>
      <p:sp>
        <p:nvSpPr>
          <p:cNvPr id="29" name="Flecha: pentágono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6A7B-27C9-400C-8EBE-E19456B1A969}"/>
              </a:ext>
            </a:extLst>
          </p:cNvPr>
          <p:cNvSpPr/>
          <p:nvPr/>
        </p:nvSpPr>
        <p:spPr>
          <a:xfrm>
            <a:off x="10053375" y="6064679"/>
            <a:ext cx="813975" cy="536713"/>
          </a:xfrm>
          <a:prstGeom prst="homePlate">
            <a:avLst>
              <a:gd name="adj" fmla="val 55324"/>
            </a:avLst>
          </a:prstGeom>
          <a:solidFill>
            <a:srgbClr val="54B2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31" name="Imagen 30" descr="Pensando Png - Homero Simpson Pensando Png, Transparent Png en 2021 |  Homero simpson, Homero pensando, Diseño gráfico mexicano">
            <a:extLst>
              <a:ext uri="{FF2B5EF4-FFF2-40B4-BE49-F238E27FC236}">
                <a16:creationId xmlns:a16="http://schemas.microsoft.com/office/drawing/2014/main" id="{B6C919FA-DB3E-415B-83F7-6B53745FC9C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" b="99688" l="10000" r="90000">
                        <a14:foregroundMark x1="52500" y1="53750" x2="75313" y2="99688"/>
                        <a14:foregroundMark x1="65000" y1="49375" x2="81875" y2="88750"/>
                        <a14:foregroundMark x1="43125" y1="60313" x2="50313" y2="99375"/>
                        <a14:foregroundMark x1="30000" y1="81875" x2="29063" y2="99063"/>
                        <a14:foregroundMark x1="70432" y1="7829" x2="72188" y2="23125"/>
                        <a14:foregroundMark x1="70043" y1="4439" x2="70257" y2="6300"/>
                        <a14:foregroundMark x1="72188" y1="23125" x2="68125" y2="39063"/>
                        <a14:foregroundMark x1="68125" y1="39063" x2="67813" y2="39063"/>
                        <a14:foregroundMark x1="62813" y1="11875" x2="53125" y2="32500"/>
                        <a14:foregroundMark x1="53125" y1="32500" x2="51250" y2="34375"/>
                        <a14:foregroundMark x1="57188" y1="19375" x2="49063" y2="31563"/>
                        <a14:foregroundMark x1="68750" y1="19688" x2="64375" y2="36875"/>
                        <a14:foregroundMark x1="64375" y1="36875" x2="64375" y2="36563"/>
                        <a14:foregroundMark x1="65625" y1="56875" x2="74688" y2="89375"/>
                        <a14:foregroundMark x1="74688" y1="89375" x2="74063" y2="91875"/>
                        <a14:foregroundMark x1="55313" y1="57188" x2="56875" y2="95313"/>
                        <a14:foregroundMark x1="65625" y1="60313" x2="42500" y2="71563"/>
                        <a14:foregroundMark x1="78125" y1="67813" x2="82188" y2="89063"/>
                        <a14:foregroundMark x1="77813" y1="87188" x2="77813" y2="87188"/>
                        <a14:foregroundMark x1="75938" y1="87813" x2="75938" y2="87813"/>
                        <a14:foregroundMark x1="60938" y1="98125" x2="81250" y2="94688"/>
                        <a14:foregroundMark x1="24375" y1="96250" x2="50938" y2="98438"/>
                        <a14:foregroundMark x1="63125" y1="21250" x2="68125" y2="32500"/>
                        <a14:foregroundMark x1="56250" y1="23438" x2="63750" y2="39375"/>
                        <a14:foregroundMark x1="63750" y1="39375" x2="63750" y2="39688"/>
                        <a14:foregroundMark x1="71875" y1="625" x2="72063" y2="625"/>
                        <a14:foregroundMark x1="79375" y1="3438" x2="79293" y2="3846"/>
                        <a14:foregroundMark x1="80844" y1="9238" x2="82188" y2="13438"/>
                        <a14:foregroundMark x1="79688" y1="5625" x2="80451" y2="8008"/>
                        <a14:foregroundMark x1="75625" y1="1875" x2="78094" y2="4618"/>
                        <a14:foregroundMark x1="76435" y1="7539" x2="78347" y2="8524"/>
                        <a14:foregroundMark x1="73254" y1="5900" x2="74835" y2="6715"/>
                        <a14:foregroundMark x1="79688" y1="93125" x2="79688" y2="93125"/>
                        <a14:foregroundMark x1="79688" y1="93438" x2="84375" y2="99688"/>
                        <a14:foregroundMark x1="22500" y1="95000" x2="20313" y2="99688"/>
                        <a14:foregroundMark x1="69063" y1="3750" x2="83125" y2="10625"/>
                        <a14:foregroundMark x1="83125" y1="10625" x2="83125" y2="15625"/>
                        <a14:foregroundMark x1="57500" y1="8750" x2="70000" y2="4375"/>
                        <a14:foregroundMark x1="62500" y1="5938" x2="70938" y2="5000"/>
                        <a14:foregroundMark x1="48438" y1="22500" x2="50938" y2="29063"/>
                        <a14:foregroundMark x1="47813" y1="25625" x2="50938" y2="29688"/>
                        <a14:foregroundMark x1="80313" y1="32813" x2="82188" y2="31563"/>
                        <a14:foregroundMark x1="82188" y1="31875" x2="81875" y2="35000"/>
                        <a14:foregroundMark x1="77813" y1="64375" x2="79688" y2="79375"/>
                        <a14:foregroundMark x1="49063" y1="32813" x2="47813" y2="41250"/>
                        <a14:foregroundMark x1="49375" y1="30000" x2="50938" y2="35000"/>
                        <a14:foregroundMark x1="46875" y1="35938" x2="47500" y2="40938"/>
                        <a14:foregroundMark x1="50000" y1="21875" x2="50938" y2="27500"/>
                        <a14:foregroundMark x1="47188" y1="25625" x2="50625" y2="30938"/>
                        <a14:backgroundMark x1="73256" y1="108" x2="74688" y2="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1" y="1451809"/>
            <a:ext cx="3394474" cy="3438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4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540</Words>
  <Application>Microsoft Office PowerPoint</Application>
  <PresentationFormat>Panorámica</PresentationFormat>
  <Paragraphs>520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Anabella Ampuero</dc:creator>
  <cp:lastModifiedBy>Alicia Anabella Ampuero</cp:lastModifiedBy>
  <cp:revision>9</cp:revision>
  <dcterms:created xsi:type="dcterms:W3CDTF">2021-04-16T22:28:12Z</dcterms:created>
  <dcterms:modified xsi:type="dcterms:W3CDTF">2021-06-07T20:37:39Z</dcterms:modified>
</cp:coreProperties>
</file>