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17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C1C1D-5E78-42ED-8CDC-4613420E9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672C8C-4C48-415E-9783-6F8A53B90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90B245-D2A9-4DC2-8C62-4005A95D9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103D-DB98-407E-96DB-47270420E781}" type="datetimeFigureOut">
              <a:rPr lang="es-AR" smtClean="0"/>
              <a:t>17/6/2020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F9D91E-1EEE-4CC3-9D31-3B014884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F9B668-0D1D-4AE6-9E38-254C5F54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BA63-10AB-4941-9047-13ABEE5E80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486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7D061-5F05-4507-BB03-001FD1829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91F60B-B777-4251-B799-B76AC6F1C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F6D950-58CE-4BDC-80F1-B2E18C0F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103D-DB98-407E-96DB-47270420E781}" type="datetimeFigureOut">
              <a:rPr lang="es-AR" smtClean="0"/>
              <a:t>17/6/2020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805A85-1380-49C8-8400-2410F651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5E8582-6AA1-4917-8181-7BC4A536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BA63-10AB-4941-9047-13ABEE5E80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525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A799E8-7854-4071-9D71-5B5EB5AD2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B22412-9EB8-4571-8D1B-CA2FD7304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6C30DC-558A-4642-AB43-5B0C2ED7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103D-DB98-407E-96DB-47270420E781}" type="datetimeFigureOut">
              <a:rPr lang="es-AR" smtClean="0"/>
              <a:t>17/6/2020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0A7BFC-A470-41F9-8EED-5C5F82B26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F43405-468C-4249-8652-A2A5E200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BA63-10AB-4941-9047-13ABEE5E80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938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4EB6F-D98F-47C1-AEDD-EEB954FF2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555B2B-E0BE-4458-9B87-D98972413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ECE0A5-6990-4BC3-9FD9-3A24E32F5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103D-DB98-407E-96DB-47270420E781}" type="datetimeFigureOut">
              <a:rPr lang="es-AR" smtClean="0"/>
              <a:t>17/6/2020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4A9D39-305B-45E9-AA3A-FF302FDD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EE9BA3-7483-473F-B401-CE556E26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BA63-10AB-4941-9047-13ABEE5E80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002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C0C5B-98FE-489D-81E8-43F6B279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D61FE6-A681-4E64-B156-A217454E3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5880F0-B7FD-409B-9939-A62BAA2F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103D-DB98-407E-96DB-47270420E781}" type="datetimeFigureOut">
              <a:rPr lang="es-AR" smtClean="0"/>
              <a:t>17/6/2020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A7BEFD-E191-43D2-8CB8-80862FA2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B61985-61DD-407F-BFD8-10CF6A70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BA63-10AB-4941-9047-13ABEE5E80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606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1CFED-5843-47E0-9750-F6F8D1C0B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335E74-DE46-4116-ADBC-3ABF04ACF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6D461A-8E0E-400C-8D97-C9DF93BD0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871FBC-892A-4181-B372-5EFD66BB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103D-DB98-407E-96DB-47270420E781}" type="datetimeFigureOut">
              <a:rPr lang="es-AR" smtClean="0"/>
              <a:t>17/6/2020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64962D-EAB2-44A9-AA7D-A0589ECE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C48F02-8904-4124-8BA3-8192923E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BA63-10AB-4941-9047-13ABEE5E80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493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85463-2FD4-49B8-BA5D-687DCC86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DA160E-4507-4B1E-A756-10FE62BFF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71C555-8ECC-4AD2-92EA-E4D778EF3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84E3E06-A73D-4B03-83AA-3C9F8F861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0C72AF4-CFB5-436C-AA00-232B9CB3A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010BDD-8A55-4788-BB0D-A7635A92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103D-DB98-407E-96DB-47270420E781}" type="datetimeFigureOut">
              <a:rPr lang="es-AR" smtClean="0"/>
              <a:t>17/6/2020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4B0D1B6-B548-41D5-A100-E7A5099C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71A6EE-4BEE-42EE-A82C-CD270EC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BA63-10AB-4941-9047-13ABEE5E80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52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AF3E3-F607-4ADD-A97E-B7C0C758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DB430-F177-4B99-BAB9-0BD066BD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103D-DB98-407E-96DB-47270420E781}" type="datetimeFigureOut">
              <a:rPr lang="es-AR" smtClean="0"/>
              <a:t>17/6/2020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144E761-95E7-44E7-B18F-45555FC2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5BA3201-B8B0-469B-A2DD-F475E239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BA63-10AB-4941-9047-13ABEE5E80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159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ED9BDD9-8C71-448B-BE26-A9AC36BB3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103D-DB98-407E-96DB-47270420E781}" type="datetimeFigureOut">
              <a:rPr lang="es-AR" smtClean="0"/>
              <a:t>17/6/2020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3248AE9-6DCB-4CE1-B5A7-756D5713F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F03BF2-5932-4531-8440-023CF15D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BA63-10AB-4941-9047-13ABEE5E80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946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294A5-CDDA-48CB-9D24-9C5B8806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7F5A4F-984E-45FA-8D13-34936557A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0FDD53-E305-47C6-9034-14B9DFB74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E4D36A-5E6B-4340-B684-05A67D41F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103D-DB98-407E-96DB-47270420E781}" type="datetimeFigureOut">
              <a:rPr lang="es-AR" smtClean="0"/>
              <a:t>17/6/2020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561B71-3870-4FF6-95A9-55AECA39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F5D7ED-DF15-47C3-9CA6-241814ED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BA63-10AB-4941-9047-13ABEE5E80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270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0E64B-2E0C-4E01-8446-2AA89B460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77DC57E-C7CC-4CCF-B164-6B9789C36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EBF8A9-6AF4-40AA-BD8A-6C143DAEA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9EF2C9-5346-49D5-9A56-B09C2C2E5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E103D-DB98-407E-96DB-47270420E781}" type="datetimeFigureOut">
              <a:rPr lang="es-AR" smtClean="0"/>
              <a:t>17/6/2020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4ACE98-B87C-4CF0-8462-62BE57E7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AECA5D-048A-4A7C-9CCB-103CE710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BA63-10AB-4941-9047-13ABEE5E80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876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5B2C2F1-0310-4BD3-A801-F7ED4E6A1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26FC44-6819-4348-A52F-0CDCED0A5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EF9F13-F71C-41E6-A11C-FD20EA3B3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E103D-DB98-407E-96DB-47270420E781}" type="datetimeFigureOut">
              <a:rPr lang="es-AR" smtClean="0"/>
              <a:t>17/6/2020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DF1026-9723-493C-82F0-AC8D5B6E2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9E6DE0-869D-4A78-92F4-49B1E7D4A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FBA63-10AB-4941-9047-13ABEE5E801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773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177F">
            <a:alpha val="9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CARTA">
            <a:extLst>
              <a:ext uri="{FF2B5EF4-FFF2-40B4-BE49-F238E27FC236}">
                <a16:creationId xmlns:a16="http://schemas.microsoft.com/office/drawing/2014/main" id="{4ACBFA34-6457-4778-B78F-6CCF62617FE2}"/>
              </a:ext>
            </a:extLst>
          </p:cNvPr>
          <p:cNvGrpSpPr/>
          <p:nvPr/>
        </p:nvGrpSpPr>
        <p:grpSpPr>
          <a:xfrm>
            <a:off x="590843" y="379827"/>
            <a:ext cx="1440000" cy="1800000"/>
            <a:chOff x="590843" y="379827"/>
            <a:chExt cx="1440000" cy="1800000"/>
          </a:xfrm>
        </p:grpSpPr>
        <p:sp>
          <p:nvSpPr>
            <p:cNvPr id="4" name="CARTA">
              <a:extLst>
                <a:ext uri="{FF2B5EF4-FFF2-40B4-BE49-F238E27FC236}">
                  <a16:creationId xmlns:a16="http://schemas.microsoft.com/office/drawing/2014/main" id="{70B4764D-FC9F-4A61-A3ED-3F38898CF3F6}"/>
                </a:ext>
              </a:extLst>
            </p:cNvPr>
            <p:cNvSpPr/>
            <p:nvPr/>
          </p:nvSpPr>
          <p:spPr>
            <a:xfrm>
              <a:off x="590843" y="379827"/>
              <a:ext cx="1440000" cy="18000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34" name="Imagen 33">
              <a:extLst>
                <a:ext uri="{FF2B5EF4-FFF2-40B4-BE49-F238E27FC236}">
                  <a16:creationId xmlns:a16="http://schemas.microsoft.com/office/drawing/2014/main" id="{2394BB67-A0FD-4C54-9AB5-CE594B821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4538" y="631519"/>
              <a:ext cx="1245286" cy="1290364"/>
            </a:xfrm>
            <a:prstGeom prst="rect">
              <a:avLst/>
            </a:prstGeom>
          </p:spPr>
        </p:pic>
      </p:grpSp>
      <p:sp>
        <p:nvSpPr>
          <p:cNvPr id="5" name="TAPA">
            <a:extLst>
              <a:ext uri="{FF2B5EF4-FFF2-40B4-BE49-F238E27FC236}">
                <a16:creationId xmlns:a16="http://schemas.microsoft.com/office/drawing/2014/main" id="{3F08E622-EE92-47E9-B43B-E3CADBBC4C20}"/>
              </a:ext>
            </a:extLst>
          </p:cNvPr>
          <p:cNvSpPr/>
          <p:nvPr/>
        </p:nvSpPr>
        <p:spPr>
          <a:xfrm>
            <a:off x="607181" y="361071"/>
            <a:ext cx="1440000" cy="1800000"/>
          </a:xfrm>
          <a:prstGeom prst="rect">
            <a:avLst/>
          </a:prstGeom>
          <a:pattFill prst="sphere">
            <a:fgClr>
              <a:srgbClr val="FF0000"/>
            </a:fgClr>
            <a:bgClr>
              <a:srgbClr val="00B0F0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grpSp>
        <p:nvGrpSpPr>
          <p:cNvPr id="37" name="CARTA">
            <a:extLst>
              <a:ext uri="{FF2B5EF4-FFF2-40B4-BE49-F238E27FC236}">
                <a16:creationId xmlns:a16="http://schemas.microsoft.com/office/drawing/2014/main" id="{4E70EB0F-9985-45E5-AB03-A34C40DA6842}"/>
              </a:ext>
            </a:extLst>
          </p:cNvPr>
          <p:cNvGrpSpPr/>
          <p:nvPr/>
        </p:nvGrpSpPr>
        <p:grpSpPr>
          <a:xfrm>
            <a:off x="590843" y="2387921"/>
            <a:ext cx="1440000" cy="1800000"/>
            <a:chOff x="590843" y="379827"/>
            <a:chExt cx="1440000" cy="1800000"/>
          </a:xfrm>
        </p:grpSpPr>
        <p:sp>
          <p:nvSpPr>
            <p:cNvPr id="38" name="CARTA">
              <a:extLst>
                <a:ext uri="{FF2B5EF4-FFF2-40B4-BE49-F238E27FC236}">
                  <a16:creationId xmlns:a16="http://schemas.microsoft.com/office/drawing/2014/main" id="{02EA9D13-9120-4472-93FB-9E3B234F564F}"/>
                </a:ext>
              </a:extLst>
            </p:cNvPr>
            <p:cNvSpPr/>
            <p:nvPr/>
          </p:nvSpPr>
          <p:spPr>
            <a:xfrm>
              <a:off x="590843" y="379827"/>
              <a:ext cx="1440000" cy="18000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4DC7829C-21E2-4A35-A328-6BFEBD369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4538" y="484756"/>
              <a:ext cx="1199213" cy="1561276"/>
            </a:xfrm>
            <a:prstGeom prst="rect">
              <a:avLst/>
            </a:prstGeom>
          </p:spPr>
        </p:pic>
      </p:grpSp>
      <p:sp>
        <p:nvSpPr>
          <p:cNvPr id="40" name="TAPA">
            <a:extLst>
              <a:ext uri="{FF2B5EF4-FFF2-40B4-BE49-F238E27FC236}">
                <a16:creationId xmlns:a16="http://schemas.microsoft.com/office/drawing/2014/main" id="{594728ED-CB9F-43F0-A5F8-0AFC86102D64}"/>
              </a:ext>
            </a:extLst>
          </p:cNvPr>
          <p:cNvSpPr/>
          <p:nvPr/>
        </p:nvSpPr>
        <p:spPr>
          <a:xfrm>
            <a:off x="570736" y="2369419"/>
            <a:ext cx="1440000" cy="1800000"/>
          </a:xfrm>
          <a:prstGeom prst="rect">
            <a:avLst/>
          </a:prstGeom>
          <a:pattFill prst="sphere">
            <a:fgClr>
              <a:srgbClr val="FF0000"/>
            </a:fgClr>
            <a:bgClr>
              <a:srgbClr val="00B0F0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grpSp>
        <p:nvGrpSpPr>
          <p:cNvPr id="41" name="CARTA">
            <a:extLst>
              <a:ext uri="{FF2B5EF4-FFF2-40B4-BE49-F238E27FC236}">
                <a16:creationId xmlns:a16="http://schemas.microsoft.com/office/drawing/2014/main" id="{9F63CE2B-C4AD-4563-A21D-28256CF07D70}"/>
              </a:ext>
            </a:extLst>
          </p:cNvPr>
          <p:cNvGrpSpPr/>
          <p:nvPr/>
        </p:nvGrpSpPr>
        <p:grpSpPr>
          <a:xfrm>
            <a:off x="590843" y="4392889"/>
            <a:ext cx="1440000" cy="1800000"/>
            <a:chOff x="590843" y="379827"/>
            <a:chExt cx="1440000" cy="1800000"/>
          </a:xfrm>
        </p:grpSpPr>
        <p:sp>
          <p:nvSpPr>
            <p:cNvPr id="42" name="CARTA">
              <a:extLst>
                <a:ext uri="{FF2B5EF4-FFF2-40B4-BE49-F238E27FC236}">
                  <a16:creationId xmlns:a16="http://schemas.microsoft.com/office/drawing/2014/main" id="{F2909E68-3AB0-4297-8769-ACA76B3516FA}"/>
                </a:ext>
              </a:extLst>
            </p:cNvPr>
            <p:cNvSpPr/>
            <p:nvPr/>
          </p:nvSpPr>
          <p:spPr>
            <a:xfrm>
              <a:off x="590843" y="379827"/>
              <a:ext cx="1440000" cy="18000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43" name="Imagen 42">
              <a:extLst>
                <a:ext uri="{FF2B5EF4-FFF2-40B4-BE49-F238E27FC236}">
                  <a16:creationId xmlns:a16="http://schemas.microsoft.com/office/drawing/2014/main" id="{89BB9463-0B67-460A-91F3-555594BF8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4538" y="569918"/>
              <a:ext cx="1199213" cy="1413565"/>
            </a:xfrm>
            <a:prstGeom prst="rect">
              <a:avLst/>
            </a:prstGeom>
          </p:spPr>
        </p:pic>
      </p:grpSp>
      <p:sp>
        <p:nvSpPr>
          <p:cNvPr id="44" name="TAPA">
            <a:extLst>
              <a:ext uri="{FF2B5EF4-FFF2-40B4-BE49-F238E27FC236}">
                <a16:creationId xmlns:a16="http://schemas.microsoft.com/office/drawing/2014/main" id="{195B303C-DC26-47C4-855D-F83E39A549A4}"/>
              </a:ext>
            </a:extLst>
          </p:cNvPr>
          <p:cNvSpPr/>
          <p:nvPr/>
        </p:nvSpPr>
        <p:spPr>
          <a:xfrm>
            <a:off x="607181" y="4389762"/>
            <a:ext cx="1440000" cy="1800000"/>
          </a:xfrm>
          <a:prstGeom prst="rect">
            <a:avLst/>
          </a:prstGeom>
          <a:pattFill prst="sphere">
            <a:fgClr>
              <a:srgbClr val="FF0000"/>
            </a:fgClr>
            <a:bgClr>
              <a:srgbClr val="00B0F0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grpSp>
        <p:nvGrpSpPr>
          <p:cNvPr id="45" name="CARTA">
            <a:extLst>
              <a:ext uri="{FF2B5EF4-FFF2-40B4-BE49-F238E27FC236}">
                <a16:creationId xmlns:a16="http://schemas.microsoft.com/office/drawing/2014/main" id="{FC467A75-6E9C-42CE-A564-D38B92498E1C}"/>
              </a:ext>
            </a:extLst>
          </p:cNvPr>
          <p:cNvGrpSpPr/>
          <p:nvPr/>
        </p:nvGrpSpPr>
        <p:grpSpPr>
          <a:xfrm>
            <a:off x="2316549" y="379827"/>
            <a:ext cx="1440000" cy="1800000"/>
            <a:chOff x="590843" y="379827"/>
            <a:chExt cx="1440000" cy="1800000"/>
          </a:xfrm>
        </p:grpSpPr>
        <p:sp>
          <p:nvSpPr>
            <p:cNvPr id="46" name="CARTA">
              <a:extLst>
                <a:ext uri="{FF2B5EF4-FFF2-40B4-BE49-F238E27FC236}">
                  <a16:creationId xmlns:a16="http://schemas.microsoft.com/office/drawing/2014/main" id="{E82FBA89-48BD-433C-9749-35424792E59B}"/>
                </a:ext>
              </a:extLst>
            </p:cNvPr>
            <p:cNvSpPr/>
            <p:nvPr/>
          </p:nvSpPr>
          <p:spPr>
            <a:xfrm>
              <a:off x="590843" y="379827"/>
              <a:ext cx="1440000" cy="18000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47" name="Imagen 46">
              <a:extLst>
                <a:ext uri="{FF2B5EF4-FFF2-40B4-BE49-F238E27FC236}">
                  <a16:creationId xmlns:a16="http://schemas.microsoft.com/office/drawing/2014/main" id="{A8A1B447-E71E-4D2C-A99C-50765F166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4538" y="507509"/>
              <a:ext cx="1199213" cy="1538384"/>
            </a:xfrm>
            <a:prstGeom prst="rect">
              <a:avLst/>
            </a:prstGeom>
          </p:spPr>
        </p:pic>
      </p:grpSp>
      <p:sp>
        <p:nvSpPr>
          <p:cNvPr id="48" name="TAPA">
            <a:extLst>
              <a:ext uri="{FF2B5EF4-FFF2-40B4-BE49-F238E27FC236}">
                <a16:creationId xmlns:a16="http://schemas.microsoft.com/office/drawing/2014/main" id="{6ADB2DEB-6D7A-4C69-A928-6EED49CED309}"/>
              </a:ext>
            </a:extLst>
          </p:cNvPr>
          <p:cNvSpPr/>
          <p:nvPr/>
        </p:nvSpPr>
        <p:spPr>
          <a:xfrm>
            <a:off x="2316549" y="390030"/>
            <a:ext cx="1440000" cy="1800000"/>
          </a:xfrm>
          <a:prstGeom prst="rect">
            <a:avLst/>
          </a:prstGeom>
          <a:pattFill prst="sphere">
            <a:fgClr>
              <a:srgbClr val="FF0000"/>
            </a:fgClr>
            <a:bgClr>
              <a:srgbClr val="00B0F0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grpSp>
        <p:nvGrpSpPr>
          <p:cNvPr id="49" name="CARTA">
            <a:extLst>
              <a:ext uri="{FF2B5EF4-FFF2-40B4-BE49-F238E27FC236}">
                <a16:creationId xmlns:a16="http://schemas.microsoft.com/office/drawing/2014/main" id="{713451F4-63FD-4797-AFA2-B818E4D68FFD}"/>
              </a:ext>
            </a:extLst>
          </p:cNvPr>
          <p:cNvGrpSpPr/>
          <p:nvPr/>
        </p:nvGrpSpPr>
        <p:grpSpPr>
          <a:xfrm>
            <a:off x="2316549" y="2387921"/>
            <a:ext cx="1440000" cy="1800000"/>
            <a:chOff x="590843" y="379827"/>
            <a:chExt cx="1440000" cy="1800000"/>
          </a:xfrm>
        </p:grpSpPr>
        <p:sp>
          <p:nvSpPr>
            <p:cNvPr id="50" name="CARTA">
              <a:extLst>
                <a:ext uri="{FF2B5EF4-FFF2-40B4-BE49-F238E27FC236}">
                  <a16:creationId xmlns:a16="http://schemas.microsoft.com/office/drawing/2014/main" id="{C2B44ACA-F167-4766-8DA2-9C68F0024F00}"/>
                </a:ext>
              </a:extLst>
            </p:cNvPr>
            <p:cNvSpPr/>
            <p:nvPr/>
          </p:nvSpPr>
          <p:spPr>
            <a:xfrm>
              <a:off x="590843" y="379827"/>
              <a:ext cx="1440000" cy="18000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51" name="Imagen 50">
              <a:extLst>
                <a:ext uri="{FF2B5EF4-FFF2-40B4-BE49-F238E27FC236}">
                  <a16:creationId xmlns:a16="http://schemas.microsoft.com/office/drawing/2014/main" id="{77587A84-A2B4-4D16-AC5C-23DB816FA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4538" y="504479"/>
              <a:ext cx="1199213" cy="1544440"/>
            </a:xfrm>
            <a:prstGeom prst="rect">
              <a:avLst/>
            </a:prstGeom>
          </p:spPr>
        </p:pic>
      </p:grpSp>
      <p:sp>
        <p:nvSpPr>
          <p:cNvPr id="52" name="TAPA">
            <a:extLst>
              <a:ext uri="{FF2B5EF4-FFF2-40B4-BE49-F238E27FC236}">
                <a16:creationId xmlns:a16="http://schemas.microsoft.com/office/drawing/2014/main" id="{F8788977-1E3E-421B-8A10-5252EF8F82B8}"/>
              </a:ext>
            </a:extLst>
          </p:cNvPr>
          <p:cNvSpPr/>
          <p:nvPr/>
        </p:nvSpPr>
        <p:spPr>
          <a:xfrm>
            <a:off x="2296442" y="2377718"/>
            <a:ext cx="1440000" cy="1800000"/>
          </a:xfrm>
          <a:prstGeom prst="rect">
            <a:avLst/>
          </a:prstGeom>
          <a:pattFill prst="sphere">
            <a:fgClr>
              <a:srgbClr val="FF0000"/>
            </a:fgClr>
            <a:bgClr>
              <a:srgbClr val="00B0F0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grpSp>
        <p:nvGrpSpPr>
          <p:cNvPr id="53" name="CARTA">
            <a:extLst>
              <a:ext uri="{FF2B5EF4-FFF2-40B4-BE49-F238E27FC236}">
                <a16:creationId xmlns:a16="http://schemas.microsoft.com/office/drawing/2014/main" id="{9FE90687-E5AF-4587-BC4C-974B45EC5D9D}"/>
              </a:ext>
            </a:extLst>
          </p:cNvPr>
          <p:cNvGrpSpPr/>
          <p:nvPr/>
        </p:nvGrpSpPr>
        <p:grpSpPr>
          <a:xfrm>
            <a:off x="2316549" y="4392889"/>
            <a:ext cx="1440000" cy="1800000"/>
            <a:chOff x="590843" y="379827"/>
            <a:chExt cx="1440000" cy="1800000"/>
          </a:xfrm>
        </p:grpSpPr>
        <p:sp>
          <p:nvSpPr>
            <p:cNvPr id="54" name="CARTA">
              <a:extLst>
                <a:ext uri="{FF2B5EF4-FFF2-40B4-BE49-F238E27FC236}">
                  <a16:creationId xmlns:a16="http://schemas.microsoft.com/office/drawing/2014/main" id="{AFE27849-88FF-4324-BF09-6402A0D9F581}"/>
                </a:ext>
              </a:extLst>
            </p:cNvPr>
            <p:cNvSpPr/>
            <p:nvPr/>
          </p:nvSpPr>
          <p:spPr>
            <a:xfrm>
              <a:off x="590843" y="379827"/>
              <a:ext cx="1440000" cy="18000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55" name="Imagen 54">
              <a:extLst>
                <a:ext uri="{FF2B5EF4-FFF2-40B4-BE49-F238E27FC236}">
                  <a16:creationId xmlns:a16="http://schemas.microsoft.com/office/drawing/2014/main" id="{4225EE77-3320-4A23-B053-321A77EC2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4538" y="484759"/>
              <a:ext cx="1199213" cy="1583883"/>
            </a:xfrm>
            <a:prstGeom prst="rect">
              <a:avLst/>
            </a:prstGeom>
          </p:spPr>
        </p:pic>
      </p:grpSp>
      <p:sp>
        <p:nvSpPr>
          <p:cNvPr id="56" name="TAPA">
            <a:extLst>
              <a:ext uri="{FF2B5EF4-FFF2-40B4-BE49-F238E27FC236}">
                <a16:creationId xmlns:a16="http://schemas.microsoft.com/office/drawing/2014/main" id="{87A7686F-9CE2-4D3E-A630-C6639BA19EC2}"/>
              </a:ext>
            </a:extLst>
          </p:cNvPr>
          <p:cNvSpPr/>
          <p:nvPr/>
        </p:nvSpPr>
        <p:spPr>
          <a:xfrm>
            <a:off x="2316549" y="4389762"/>
            <a:ext cx="1440000" cy="1800000"/>
          </a:xfrm>
          <a:prstGeom prst="rect">
            <a:avLst/>
          </a:prstGeom>
          <a:pattFill prst="sphere">
            <a:fgClr>
              <a:srgbClr val="FF0000"/>
            </a:fgClr>
            <a:bgClr>
              <a:srgbClr val="00B0F0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grpSp>
        <p:nvGrpSpPr>
          <p:cNvPr id="57" name="CARTA">
            <a:extLst>
              <a:ext uri="{FF2B5EF4-FFF2-40B4-BE49-F238E27FC236}">
                <a16:creationId xmlns:a16="http://schemas.microsoft.com/office/drawing/2014/main" id="{792A6609-CA1B-49E2-AA17-5C306FF43A03}"/>
              </a:ext>
            </a:extLst>
          </p:cNvPr>
          <p:cNvGrpSpPr/>
          <p:nvPr/>
        </p:nvGrpSpPr>
        <p:grpSpPr>
          <a:xfrm>
            <a:off x="4042255" y="330400"/>
            <a:ext cx="1440000" cy="1800000"/>
            <a:chOff x="590843" y="379827"/>
            <a:chExt cx="1440000" cy="1800000"/>
          </a:xfrm>
        </p:grpSpPr>
        <p:sp>
          <p:nvSpPr>
            <p:cNvPr id="58" name="CARTA">
              <a:extLst>
                <a:ext uri="{FF2B5EF4-FFF2-40B4-BE49-F238E27FC236}">
                  <a16:creationId xmlns:a16="http://schemas.microsoft.com/office/drawing/2014/main" id="{B78083A7-2158-40E9-8DCA-7FC3E178A90E}"/>
                </a:ext>
              </a:extLst>
            </p:cNvPr>
            <p:cNvSpPr/>
            <p:nvPr/>
          </p:nvSpPr>
          <p:spPr>
            <a:xfrm>
              <a:off x="590843" y="379827"/>
              <a:ext cx="1440000" cy="18000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59" name="Imagen 58">
              <a:extLst>
                <a:ext uri="{FF2B5EF4-FFF2-40B4-BE49-F238E27FC236}">
                  <a16:creationId xmlns:a16="http://schemas.microsoft.com/office/drawing/2014/main" id="{47C7C973-09EE-497B-B367-6E03CDE8A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4538" y="457200"/>
              <a:ext cx="1199213" cy="1660870"/>
            </a:xfrm>
            <a:prstGeom prst="rect">
              <a:avLst/>
            </a:prstGeom>
          </p:spPr>
        </p:pic>
      </p:grpSp>
      <p:sp>
        <p:nvSpPr>
          <p:cNvPr id="60" name="TAPA">
            <a:extLst>
              <a:ext uri="{FF2B5EF4-FFF2-40B4-BE49-F238E27FC236}">
                <a16:creationId xmlns:a16="http://schemas.microsoft.com/office/drawing/2014/main" id="{33A632EE-AB35-4D10-95A6-88A48C2EE94D}"/>
              </a:ext>
            </a:extLst>
          </p:cNvPr>
          <p:cNvSpPr/>
          <p:nvPr/>
        </p:nvSpPr>
        <p:spPr>
          <a:xfrm>
            <a:off x="4050424" y="338208"/>
            <a:ext cx="1440000" cy="1800000"/>
          </a:xfrm>
          <a:prstGeom prst="rect">
            <a:avLst/>
          </a:prstGeom>
          <a:pattFill prst="sphere">
            <a:fgClr>
              <a:srgbClr val="FF0000"/>
            </a:fgClr>
            <a:bgClr>
              <a:srgbClr val="00B0F0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grpSp>
        <p:nvGrpSpPr>
          <p:cNvPr id="61" name="CARTA">
            <a:extLst>
              <a:ext uri="{FF2B5EF4-FFF2-40B4-BE49-F238E27FC236}">
                <a16:creationId xmlns:a16="http://schemas.microsoft.com/office/drawing/2014/main" id="{7FD590C6-72AC-49B5-B0AF-459FB5BACA76}"/>
              </a:ext>
            </a:extLst>
          </p:cNvPr>
          <p:cNvGrpSpPr/>
          <p:nvPr/>
        </p:nvGrpSpPr>
        <p:grpSpPr>
          <a:xfrm>
            <a:off x="4042255" y="2387921"/>
            <a:ext cx="1440000" cy="1800000"/>
            <a:chOff x="590843" y="379827"/>
            <a:chExt cx="1440000" cy="1800000"/>
          </a:xfrm>
        </p:grpSpPr>
        <p:sp>
          <p:nvSpPr>
            <p:cNvPr id="62" name="CARTA">
              <a:extLst>
                <a:ext uri="{FF2B5EF4-FFF2-40B4-BE49-F238E27FC236}">
                  <a16:creationId xmlns:a16="http://schemas.microsoft.com/office/drawing/2014/main" id="{C254085B-5B0F-4C89-B877-A6D6995CAE47}"/>
                </a:ext>
              </a:extLst>
            </p:cNvPr>
            <p:cNvSpPr/>
            <p:nvPr/>
          </p:nvSpPr>
          <p:spPr>
            <a:xfrm>
              <a:off x="590843" y="379827"/>
              <a:ext cx="1440000" cy="18000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63" name="Imagen 62">
              <a:extLst>
                <a:ext uri="{FF2B5EF4-FFF2-40B4-BE49-F238E27FC236}">
                  <a16:creationId xmlns:a16="http://schemas.microsoft.com/office/drawing/2014/main" id="{2BD5D7FE-C03D-491B-862C-0358F903C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4538" y="569916"/>
              <a:ext cx="1199213" cy="1413565"/>
            </a:xfrm>
            <a:prstGeom prst="rect">
              <a:avLst/>
            </a:prstGeom>
          </p:spPr>
        </p:pic>
      </p:grpSp>
      <p:sp>
        <p:nvSpPr>
          <p:cNvPr id="64" name="TAPA">
            <a:extLst>
              <a:ext uri="{FF2B5EF4-FFF2-40B4-BE49-F238E27FC236}">
                <a16:creationId xmlns:a16="http://schemas.microsoft.com/office/drawing/2014/main" id="{CECD6DEC-0B3A-40C9-AB4E-F784EB827B67}"/>
              </a:ext>
            </a:extLst>
          </p:cNvPr>
          <p:cNvSpPr/>
          <p:nvPr/>
        </p:nvSpPr>
        <p:spPr>
          <a:xfrm>
            <a:off x="4072652" y="2382118"/>
            <a:ext cx="1440000" cy="1800000"/>
          </a:xfrm>
          <a:prstGeom prst="rect">
            <a:avLst/>
          </a:prstGeom>
          <a:pattFill prst="sphere">
            <a:fgClr>
              <a:srgbClr val="FF0000"/>
            </a:fgClr>
            <a:bgClr>
              <a:srgbClr val="00B0F0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grpSp>
        <p:nvGrpSpPr>
          <p:cNvPr id="65" name="CARTA">
            <a:extLst>
              <a:ext uri="{FF2B5EF4-FFF2-40B4-BE49-F238E27FC236}">
                <a16:creationId xmlns:a16="http://schemas.microsoft.com/office/drawing/2014/main" id="{A3116F95-A08C-495D-BADA-4F5B1957A210}"/>
              </a:ext>
            </a:extLst>
          </p:cNvPr>
          <p:cNvGrpSpPr/>
          <p:nvPr/>
        </p:nvGrpSpPr>
        <p:grpSpPr>
          <a:xfrm>
            <a:off x="4042255" y="4392889"/>
            <a:ext cx="1440000" cy="1800000"/>
            <a:chOff x="590843" y="379827"/>
            <a:chExt cx="1440000" cy="1800000"/>
          </a:xfrm>
        </p:grpSpPr>
        <p:sp>
          <p:nvSpPr>
            <p:cNvPr id="66" name="CARTA">
              <a:extLst>
                <a:ext uri="{FF2B5EF4-FFF2-40B4-BE49-F238E27FC236}">
                  <a16:creationId xmlns:a16="http://schemas.microsoft.com/office/drawing/2014/main" id="{7E543484-D637-4B74-B1C7-C61EA33EC8A1}"/>
                </a:ext>
              </a:extLst>
            </p:cNvPr>
            <p:cNvSpPr/>
            <p:nvPr/>
          </p:nvSpPr>
          <p:spPr>
            <a:xfrm>
              <a:off x="590843" y="379827"/>
              <a:ext cx="1440000" cy="18000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67" name="Imagen 66">
              <a:extLst>
                <a:ext uri="{FF2B5EF4-FFF2-40B4-BE49-F238E27FC236}">
                  <a16:creationId xmlns:a16="http://schemas.microsoft.com/office/drawing/2014/main" id="{F2CD81FC-20CE-4C04-9D98-D0B7858D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4538" y="507509"/>
              <a:ext cx="1199213" cy="1538384"/>
            </a:xfrm>
            <a:prstGeom prst="rect">
              <a:avLst/>
            </a:prstGeom>
          </p:spPr>
        </p:pic>
      </p:grpSp>
      <p:sp>
        <p:nvSpPr>
          <p:cNvPr id="68" name="TAPA">
            <a:extLst>
              <a:ext uri="{FF2B5EF4-FFF2-40B4-BE49-F238E27FC236}">
                <a16:creationId xmlns:a16="http://schemas.microsoft.com/office/drawing/2014/main" id="{B5B9F449-89B6-4FDE-B38A-C639DD2B9680}"/>
              </a:ext>
            </a:extLst>
          </p:cNvPr>
          <p:cNvSpPr/>
          <p:nvPr/>
        </p:nvSpPr>
        <p:spPr>
          <a:xfrm>
            <a:off x="4035556" y="4419352"/>
            <a:ext cx="1440000" cy="1800000"/>
          </a:xfrm>
          <a:prstGeom prst="rect">
            <a:avLst/>
          </a:prstGeom>
          <a:pattFill prst="sphere">
            <a:fgClr>
              <a:srgbClr val="FF0000"/>
            </a:fgClr>
            <a:bgClr>
              <a:srgbClr val="00B0F0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grpSp>
        <p:nvGrpSpPr>
          <p:cNvPr id="69" name="CARTA">
            <a:extLst>
              <a:ext uri="{FF2B5EF4-FFF2-40B4-BE49-F238E27FC236}">
                <a16:creationId xmlns:a16="http://schemas.microsoft.com/office/drawing/2014/main" id="{B5AD4CA1-B622-4400-82C2-8CE94C05058F}"/>
              </a:ext>
            </a:extLst>
          </p:cNvPr>
          <p:cNvGrpSpPr/>
          <p:nvPr/>
        </p:nvGrpSpPr>
        <p:grpSpPr>
          <a:xfrm>
            <a:off x="5767961" y="379827"/>
            <a:ext cx="1440000" cy="1800000"/>
            <a:chOff x="590843" y="379827"/>
            <a:chExt cx="1440000" cy="1800000"/>
          </a:xfrm>
        </p:grpSpPr>
        <p:sp>
          <p:nvSpPr>
            <p:cNvPr id="70" name="CARTA">
              <a:extLst>
                <a:ext uri="{FF2B5EF4-FFF2-40B4-BE49-F238E27FC236}">
                  <a16:creationId xmlns:a16="http://schemas.microsoft.com/office/drawing/2014/main" id="{D6ECDEB0-DDBF-41CB-8B7F-348254638C9C}"/>
                </a:ext>
              </a:extLst>
            </p:cNvPr>
            <p:cNvSpPr/>
            <p:nvPr/>
          </p:nvSpPr>
          <p:spPr>
            <a:xfrm>
              <a:off x="590843" y="379827"/>
              <a:ext cx="1440000" cy="18000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71" name="Imagen 70">
              <a:extLst>
                <a:ext uri="{FF2B5EF4-FFF2-40B4-BE49-F238E27FC236}">
                  <a16:creationId xmlns:a16="http://schemas.microsoft.com/office/drawing/2014/main" id="{2245B448-9794-4D79-99C7-AEF9163BF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4538" y="484759"/>
              <a:ext cx="1199213" cy="1583884"/>
            </a:xfrm>
            <a:prstGeom prst="rect">
              <a:avLst/>
            </a:prstGeom>
          </p:spPr>
        </p:pic>
      </p:grpSp>
      <p:sp>
        <p:nvSpPr>
          <p:cNvPr id="72" name="TAPA">
            <a:extLst>
              <a:ext uri="{FF2B5EF4-FFF2-40B4-BE49-F238E27FC236}">
                <a16:creationId xmlns:a16="http://schemas.microsoft.com/office/drawing/2014/main" id="{D9BFB39F-A401-44CD-B3BD-8880231F8D1D}"/>
              </a:ext>
            </a:extLst>
          </p:cNvPr>
          <p:cNvSpPr/>
          <p:nvPr/>
        </p:nvSpPr>
        <p:spPr>
          <a:xfrm>
            <a:off x="5751623" y="400879"/>
            <a:ext cx="1440000" cy="1800000"/>
          </a:xfrm>
          <a:prstGeom prst="rect">
            <a:avLst/>
          </a:prstGeom>
          <a:pattFill prst="sphere">
            <a:fgClr>
              <a:srgbClr val="FF0000"/>
            </a:fgClr>
            <a:bgClr>
              <a:srgbClr val="00B0F0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grpSp>
        <p:nvGrpSpPr>
          <p:cNvPr id="73" name="CARTA">
            <a:extLst>
              <a:ext uri="{FF2B5EF4-FFF2-40B4-BE49-F238E27FC236}">
                <a16:creationId xmlns:a16="http://schemas.microsoft.com/office/drawing/2014/main" id="{6DAF47F8-9D16-41DB-8924-BC44598A0AB5}"/>
              </a:ext>
            </a:extLst>
          </p:cNvPr>
          <p:cNvGrpSpPr/>
          <p:nvPr/>
        </p:nvGrpSpPr>
        <p:grpSpPr>
          <a:xfrm>
            <a:off x="5767961" y="2387921"/>
            <a:ext cx="1440000" cy="1800000"/>
            <a:chOff x="590843" y="379827"/>
            <a:chExt cx="1440000" cy="1800000"/>
          </a:xfrm>
        </p:grpSpPr>
        <p:sp>
          <p:nvSpPr>
            <p:cNvPr id="74" name="CARTA">
              <a:extLst>
                <a:ext uri="{FF2B5EF4-FFF2-40B4-BE49-F238E27FC236}">
                  <a16:creationId xmlns:a16="http://schemas.microsoft.com/office/drawing/2014/main" id="{BF415F02-6AF1-4EF3-8AD8-91AE2B831800}"/>
                </a:ext>
              </a:extLst>
            </p:cNvPr>
            <p:cNvSpPr/>
            <p:nvPr/>
          </p:nvSpPr>
          <p:spPr>
            <a:xfrm>
              <a:off x="590843" y="379827"/>
              <a:ext cx="1440000" cy="18000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75" name="Imagen 74">
              <a:extLst>
                <a:ext uri="{FF2B5EF4-FFF2-40B4-BE49-F238E27FC236}">
                  <a16:creationId xmlns:a16="http://schemas.microsoft.com/office/drawing/2014/main" id="{8E7DA77B-98D0-4B32-9BD2-1BC506759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4538" y="504477"/>
              <a:ext cx="1199213" cy="1544440"/>
            </a:xfrm>
            <a:prstGeom prst="rect">
              <a:avLst/>
            </a:prstGeom>
          </p:spPr>
        </p:pic>
      </p:grpSp>
      <p:sp>
        <p:nvSpPr>
          <p:cNvPr id="76" name="TAPA">
            <a:extLst>
              <a:ext uri="{FF2B5EF4-FFF2-40B4-BE49-F238E27FC236}">
                <a16:creationId xmlns:a16="http://schemas.microsoft.com/office/drawing/2014/main" id="{01B60C20-4C35-441A-9187-4DC26D5C1239}"/>
              </a:ext>
            </a:extLst>
          </p:cNvPr>
          <p:cNvSpPr/>
          <p:nvPr/>
        </p:nvSpPr>
        <p:spPr>
          <a:xfrm>
            <a:off x="5751623" y="2377718"/>
            <a:ext cx="1440000" cy="1800000"/>
          </a:xfrm>
          <a:prstGeom prst="rect">
            <a:avLst/>
          </a:prstGeom>
          <a:pattFill prst="sphere">
            <a:fgClr>
              <a:srgbClr val="FF0000"/>
            </a:fgClr>
            <a:bgClr>
              <a:srgbClr val="00B0F0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grpSp>
        <p:nvGrpSpPr>
          <p:cNvPr id="77" name="CARTA">
            <a:extLst>
              <a:ext uri="{FF2B5EF4-FFF2-40B4-BE49-F238E27FC236}">
                <a16:creationId xmlns:a16="http://schemas.microsoft.com/office/drawing/2014/main" id="{8AB7B7ED-5C0E-451C-A8C9-E0154DC9457E}"/>
              </a:ext>
            </a:extLst>
          </p:cNvPr>
          <p:cNvGrpSpPr/>
          <p:nvPr/>
        </p:nvGrpSpPr>
        <p:grpSpPr>
          <a:xfrm>
            <a:off x="5767961" y="4392889"/>
            <a:ext cx="1440000" cy="1800000"/>
            <a:chOff x="590843" y="379827"/>
            <a:chExt cx="1440000" cy="1800000"/>
          </a:xfrm>
        </p:grpSpPr>
        <p:sp>
          <p:nvSpPr>
            <p:cNvPr id="78" name="CARTA">
              <a:extLst>
                <a:ext uri="{FF2B5EF4-FFF2-40B4-BE49-F238E27FC236}">
                  <a16:creationId xmlns:a16="http://schemas.microsoft.com/office/drawing/2014/main" id="{C37C5B6D-08C2-4CC3-BF4A-8849C91F5DD0}"/>
                </a:ext>
              </a:extLst>
            </p:cNvPr>
            <p:cNvSpPr/>
            <p:nvPr/>
          </p:nvSpPr>
          <p:spPr>
            <a:xfrm>
              <a:off x="590843" y="379827"/>
              <a:ext cx="1440000" cy="18000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79" name="Imagen 78">
              <a:extLst>
                <a:ext uri="{FF2B5EF4-FFF2-40B4-BE49-F238E27FC236}">
                  <a16:creationId xmlns:a16="http://schemas.microsoft.com/office/drawing/2014/main" id="{44444908-590F-4F40-BEB7-6F9DEF5B9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4538" y="655389"/>
              <a:ext cx="1199213" cy="1242623"/>
            </a:xfrm>
            <a:prstGeom prst="rect">
              <a:avLst/>
            </a:prstGeom>
          </p:spPr>
        </p:pic>
      </p:grpSp>
      <p:sp>
        <p:nvSpPr>
          <p:cNvPr id="80" name="TAPA">
            <a:extLst>
              <a:ext uri="{FF2B5EF4-FFF2-40B4-BE49-F238E27FC236}">
                <a16:creationId xmlns:a16="http://schemas.microsoft.com/office/drawing/2014/main" id="{2F42A4E3-77AF-454B-A2D9-6E938ED8A858}"/>
              </a:ext>
            </a:extLst>
          </p:cNvPr>
          <p:cNvSpPr/>
          <p:nvPr/>
        </p:nvSpPr>
        <p:spPr>
          <a:xfrm>
            <a:off x="5767961" y="4410338"/>
            <a:ext cx="1440000" cy="1800000"/>
          </a:xfrm>
          <a:prstGeom prst="rect">
            <a:avLst/>
          </a:prstGeom>
          <a:pattFill prst="sphere">
            <a:fgClr>
              <a:srgbClr val="FF0000"/>
            </a:fgClr>
            <a:bgClr>
              <a:srgbClr val="00B0F0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7412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40" grpId="0" animBg="1"/>
      <p:bldP spid="40" grpId="1" animBg="1"/>
      <p:bldP spid="44" grpId="0" animBg="1"/>
      <p:bldP spid="44" grpId="1" animBg="1"/>
      <p:bldP spid="48" grpId="0" animBg="1"/>
      <p:bldP spid="48" grpId="1" animBg="1"/>
      <p:bldP spid="52" grpId="0" animBg="1"/>
      <p:bldP spid="52" grpId="1" animBg="1"/>
      <p:bldP spid="56" grpId="0" animBg="1"/>
      <p:bldP spid="56" grpId="1" animBg="1"/>
      <p:bldP spid="60" grpId="0" animBg="1"/>
      <p:bldP spid="60" grpId="1" animBg="1"/>
      <p:bldP spid="64" grpId="0" animBg="1"/>
      <p:bldP spid="64" grpId="1" animBg="1"/>
      <p:bldP spid="68" grpId="0" animBg="1"/>
      <p:bldP spid="68" grpId="1" animBg="1"/>
      <p:bldP spid="72" grpId="0" animBg="1"/>
      <p:bldP spid="72" grpId="1" animBg="1"/>
      <p:bldP spid="76" grpId="0" animBg="1"/>
      <p:bldP spid="76" grpId="1" animBg="1"/>
      <p:bldP spid="80" grpId="0" animBg="1"/>
      <p:bldP spid="80" grpId="1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alicia anabella ampuero</dc:creator>
  <cp:lastModifiedBy>Alicia Anabella Ampuero</cp:lastModifiedBy>
  <cp:revision>6</cp:revision>
  <dcterms:created xsi:type="dcterms:W3CDTF">2020-05-15T23:38:21Z</dcterms:created>
  <dcterms:modified xsi:type="dcterms:W3CDTF">2020-06-17T18:53:21Z</dcterms:modified>
</cp:coreProperties>
</file>