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2AC8"/>
    <a:srgbClr val="5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02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BDE727-5373-07D1-8494-A0A01B3C6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ED8E1-939F-0710-8CA1-1CD5E6DBC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6BC88-D4A5-4B77-BFF4-9C16B0CF3448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4E0E6-A1E3-7B84-CE6D-829FD958B0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61AAF-9DA8-9828-5C3C-F4BBF00223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E7DAD-5AE9-4CE7-8576-121849298A7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2135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B2732-F640-41F9-8573-320D68CC452C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AA0AA-BF85-4FE1-BB35-4C8ECEDFB3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054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A0AA-BF85-4FE1-BB35-4C8ECEDFB3B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177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Problems: The problems we chose were based on the SDG’s 9/11 and our aim was to present our research of the innerworkings of Autonomous systems and Digital twin together with the SDG’s</a:t>
            </a:r>
          </a:p>
          <a:p>
            <a:r>
              <a:rPr lang="en-US" dirty="0"/>
              <a:t>Too stuffy</a:t>
            </a:r>
          </a:p>
          <a:p>
            <a:r>
              <a:rPr lang="en-US" dirty="0"/>
              <a:t>Arrows pointing everywhere</a:t>
            </a:r>
          </a:p>
          <a:p>
            <a:r>
              <a:rPr lang="en-US" dirty="0"/>
              <a:t>Some places miss arrows</a:t>
            </a:r>
          </a:p>
          <a:p>
            <a:r>
              <a:rPr lang="en-US" dirty="0"/>
              <a:t>Too long nodes</a:t>
            </a:r>
          </a:p>
          <a:p>
            <a:r>
              <a:rPr lang="en-US" dirty="0"/>
              <a:t>Digital Twins mentioned twice</a:t>
            </a:r>
          </a:p>
          <a:p>
            <a:r>
              <a:rPr lang="en-US" dirty="0"/>
              <a:t>No clear starting point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A0AA-BF85-4FE1-BB35-4C8ECEDFB3B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946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C06A-C8EA-6193-DBE6-491FFA545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11670"/>
            <a:ext cx="504305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ACAC0-C173-255C-03B5-D5E7A70C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3629746"/>
            <a:ext cx="5043055" cy="247548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D523-DC48-A22D-632E-CDA2DE71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A2B2-989A-C3FC-41A0-E91384EB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E21C-CDB9-7D96-E315-CFCCEF04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F2A8E7A2-E2DF-F4BC-2D6D-7AD27E6F8284}"/>
              </a:ext>
            </a:extLst>
          </p:cNvPr>
          <p:cNvSpPr/>
          <p:nvPr userDrawn="1"/>
        </p:nvSpPr>
        <p:spPr>
          <a:xfrm>
            <a:off x="-101600" y="3976398"/>
            <a:ext cx="6588126" cy="2562514"/>
          </a:xfrm>
          <a:prstGeom prst="homePlate">
            <a:avLst>
              <a:gd name="adj" fmla="val 49911"/>
            </a:avLst>
          </a:prstGeom>
          <a:solidFill>
            <a:srgbClr val="530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6FB84-EF41-424C-45CC-4F7A83991430}"/>
              </a:ext>
            </a:extLst>
          </p:cNvPr>
          <p:cNvSpPr/>
          <p:nvPr userDrawn="1"/>
        </p:nvSpPr>
        <p:spPr>
          <a:xfrm>
            <a:off x="6591300" y="0"/>
            <a:ext cx="5600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61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7764-C486-B588-2519-2107701B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F3925-6AE9-3FC2-5454-A47512885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D222-7F35-7D02-F9E8-5ADCDBC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EBB9-3EA0-0212-780B-5D6B8D05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982B-E567-4D66-A7C8-01AF8D28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51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3DDCD-01D1-398C-02DC-72971155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986DC-3342-4488-BE42-7188306F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342EB-C94F-537E-3E85-6517A120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CD3C-DDC9-14DD-1D91-3E7A2ACA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B1E7-0E59-9C92-95A0-4AB6FE25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088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C10E-9F9E-3F09-3D03-568690B9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5E09-76D3-228D-7368-0446E84A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5891-B3D7-AAF6-87A4-D6083CBE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6B4B-70EA-4D16-300D-78AD8329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54FF-2FE4-789C-6154-0A61E3B6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14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A611-699E-8665-B043-86ACBED4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8576-0F24-9DD2-9CF2-0F7B3FFA3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99BD-A1CB-5CF2-0626-1868302B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42BB-9BE8-B827-FE0F-BE7342CE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0EBA-08F8-C9C7-90B6-F7B9D19B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4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ED3B-CACC-AC76-1E0C-D4E643E7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B69C-57ED-9DFB-A840-A4591E1CD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08243-396A-198F-53E3-D97C3134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33AAF-8B19-0D93-B92A-CCDF35EC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850E6-023D-FFAD-A011-FE86CDEE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4331-61DB-55A2-8D7C-FBFBFA80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36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1557-2ED7-6167-379F-45A7E2D2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E7BE8-4919-79B3-FAFD-3FBA7963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EAA9-865F-3F64-2E67-AC275DF20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9ACF1-F147-7C20-3D3B-7F0521E73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FFA9-8250-213A-1CBC-925B2A29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84154-D7E6-0020-77AE-8043A33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322D0-7AD8-3EFE-4126-7D2AE257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AEB6-978B-20E8-DC31-A9688595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4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EEE-FE79-77FA-24B8-F13D89D0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E5EAD-4AF2-978F-CD3D-89D3B9D2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963B7-8182-098E-32F3-91AB02AE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3CB09-F089-451F-41E9-3C6192A7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231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13CA8-D238-93E7-B001-4D048279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1286D-98AB-ECAE-AA9F-87A6A90E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C742A-DD8F-A6DB-0508-E1AED8AC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244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5AFC-8541-F277-CCDD-5743607C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B759-75AE-D60D-64A3-67670759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073ED-BA63-70F6-FAB8-66C96A04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0A78-1119-E84A-93BF-01427263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4DCF-440F-E9BD-992C-A810CF0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A896C-7395-EAC3-EF1D-06FB9BB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47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D84C-B02B-28F8-948A-C77A40A7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0C3AB-AE28-F35D-8CE4-53441D10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12F27-83BE-3AC5-F2BB-96912BE4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DDB0F-24A1-792F-792A-2AF1657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0F5A4-43E5-D4D3-2199-F048FA96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B9C82-1E45-B7DE-1F67-665C94A8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299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C92F6-B9B0-97C8-BD69-FF52971B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D30A-550E-CDCF-6798-604E3B53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EBBF-89A5-DAF5-B972-262A5CF03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A7759-45BD-4C8B-82B7-07C4A55C7C0F}" type="datetimeFigureOut">
              <a:rPr lang="en-NL" smtClean="0"/>
              <a:t>08/05/2025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18DE-D56E-D837-EA4B-EEF3182B9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D5D7-05DC-1326-E2A1-C1892A919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119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raffic lights on a street&#10;&#10;AI-generated content may be incorrect.">
            <a:extLst>
              <a:ext uri="{FF2B5EF4-FFF2-40B4-BE49-F238E27FC236}">
                <a16:creationId xmlns:a16="http://schemas.microsoft.com/office/drawing/2014/main" id="{7A8EDE36-68E3-5D8D-CBC2-B4BAC78190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" r="-1"/>
          <a:stretch/>
        </p:blipFill>
        <p:spPr>
          <a:xfrm>
            <a:off x="5484971" y="2513"/>
            <a:ext cx="6745793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0" scaled="1"/>
          </a:gradFill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A69A768-40EF-8A8B-C23F-48B7972E0AF8}"/>
              </a:ext>
            </a:extLst>
          </p:cNvPr>
          <p:cNvSpPr/>
          <p:nvPr/>
        </p:nvSpPr>
        <p:spPr>
          <a:xfrm>
            <a:off x="16746" y="-2513"/>
            <a:ext cx="12175253" cy="6858000"/>
          </a:xfrm>
          <a:prstGeom prst="flowChartProcess">
            <a:avLst/>
          </a:prstGeom>
          <a:gradFill>
            <a:gsLst>
              <a:gs pos="50000">
                <a:srgbClr val="FFFFFF"/>
              </a:gs>
              <a:gs pos="6000">
                <a:schemeClr val="bg1"/>
              </a:gs>
              <a:gs pos="67000">
                <a:schemeClr val="bg1">
                  <a:alpha val="22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8D5FA-D0BE-751D-7405-576EF39F3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791" y="609321"/>
            <a:ext cx="525696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ABALEET</a:t>
            </a:r>
            <a:b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Presentation</a:t>
            </a:r>
            <a:endParaRPr lang="en-NL" b="1" dirty="0">
              <a:solidFill>
                <a:srgbClr val="6E2A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DE4881B-7EAD-E60B-29E4-167C55E3C9BB}"/>
              </a:ext>
            </a:extLst>
          </p:cNvPr>
          <p:cNvSpPr/>
          <p:nvPr/>
        </p:nvSpPr>
        <p:spPr>
          <a:xfrm>
            <a:off x="-101600" y="3976398"/>
            <a:ext cx="6588126" cy="2562514"/>
          </a:xfrm>
          <a:prstGeom prst="homePlate">
            <a:avLst>
              <a:gd name="adj" fmla="val 49911"/>
            </a:avLst>
          </a:prstGeom>
          <a:solidFill>
            <a:srgbClr val="530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986E9-DA8C-3206-7A74-86C345F2C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61" y="4100377"/>
            <a:ext cx="5107912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Beki Márta (2073056)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Luka Bijma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Alexey </a:t>
            </a:r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Zobnin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Basheva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Elitsa</a:t>
            </a:r>
          </a:p>
          <a:p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Elisé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Minani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Aryan Shinde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 van Kollenburg</a:t>
            </a:r>
          </a:p>
        </p:txBody>
      </p:sp>
      <p:pic>
        <p:nvPicPr>
          <p:cNvPr id="5" name="Picture 4" descr="A group of traffic lights&#10;&#10;AI-generated content may be incorrect.">
            <a:extLst>
              <a:ext uri="{FF2B5EF4-FFF2-40B4-BE49-F238E27FC236}">
                <a16:creationId xmlns:a16="http://schemas.microsoft.com/office/drawing/2014/main" id="{6D2EE5DD-F841-28D0-4C25-D725A4173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73" t="11035" r="41605" b="11332"/>
          <a:stretch/>
        </p:blipFill>
        <p:spPr>
          <a:xfrm>
            <a:off x="-2472942" y="243023"/>
            <a:ext cx="2472942" cy="38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B5BF8045-28BC-5747-A575-77EC640CB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r="1035"/>
          <a:stretch/>
        </p:blipFill>
        <p:spPr>
          <a:xfrm>
            <a:off x="71119" y="717755"/>
            <a:ext cx="12120881" cy="61402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B20DA-BF9F-CCF2-2C17-856DFE23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6" y="19264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concept</a:t>
            </a:r>
            <a:endParaRPr lang="en-NL" b="1" dirty="0">
              <a:solidFill>
                <a:srgbClr val="6E2A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1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37965-8ECB-ABE7-B2DB-8D0639EA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ACAFC9E2-25BD-7B89-A144-58B7B777F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/>
          <a:stretch/>
        </p:blipFill>
        <p:spPr>
          <a:xfrm>
            <a:off x="3319194" y="180646"/>
            <a:ext cx="8872806" cy="667735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EB0436-DC77-A290-4F8C-FD2B464B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676" y="2012436"/>
            <a:ext cx="3243764" cy="3260604"/>
          </a:xfrm>
        </p:spPr>
        <p:txBody>
          <a:bodyPr/>
          <a:lstStyle/>
          <a:p>
            <a:r>
              <a:rPr lang="en-US" dirty="0"/>
              <a:t>Clearer structure</a:t>
            </a:r>
          </a:p>
          <a:p>
            <a:r>
              <a:rPr lang="en-US" dirty="0"/>
              <a:t>Less long nodes</a:t>
            </a:r>
          </a:p>
          <a:p>
            <a:r>
              <a:rPr lang="en-US" dirty="0"/>
              <a:t>Better visual</a:t>
            </a:r>
          </a:p>
          <a:p>
            <a:pPr lvl="1"/>
            <a:r>
              <a:rPr lang="en-US" dirty="0"/>
              <a:t>Arrows</a:t>
            </a:r>
          </a:p>
          <a:p>
            <a:pPr lvl="1"/>
            <a:r>
              <a:rPr lang="en-US" dirty="0" err="1"/>
              <a:t>Colouring</a:t>
            </a:r>
            <a:endParaRPr lang="en-US" dirty="0"/>
          </a:p>
          <a:p>
            <a:r>
              <a:rPr lang="en-US" dirty="0"/>
              <a:t>Works towards technical solution</a:t>
            </a:r>
          </a:p>
          <a:p>
            <a:endParaRPr lang="en-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849AF2-0907-C512-01B6-A21EFC84F882}"/>
              </a:ext>
            </a:extLst>
          </p:cNvPr>
          <p:cNvSpPr txBox="1">
            <a:spLocks/>
          </p:cNvSpPr>
          <p:nvPr/>
        </p:nvSpPr>
        <p:spPr>
          <a:xfrm>
            <a:off x="149676" y="192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concept</a:t>
            </a:r>
            <a:endParaRPr lang="en-NL" b="1" dirty="0">
              <a:solidFill>
                <a:srgbClr val="6E2A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0797-9943-74A1-C9BB-11C9293A1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diagram">
            <a:extLst>
              <a:ext uri="{FF2B5EF4-FFF2-40B4-BE49-F238E27FC236}">
                <a16:creationId xmlns:a16="http://schemas.microsoft.com/office/drawing/2014/main" id="{F05266BE-D0C8-36A2-2392-494E5EC0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65" y="0"/>
            <a:ext cx="739543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63F01-5492-6F6D-0844-EEF38384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6" y="19264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Solution</a:t>
            </a:r>
            <a:endParaRPr lang="en-NL" b="1" dirty="0">
              <a:solidFill>
                <a:srgbClr val="6E2A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9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96</Words>
  <Application>Microsoft Office PowerPoint</Application>
  <PresentationFormat>Widescreen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Tahoma</vt:lpstr>
      <vt:lpstr>Office Theme</vt:lpstr>
      <vt:lpstr>ABALEET Final Presentation</vt:lpstr>
      <vt:lpstr>Initial concept</vt:lpstr>
      <vt:lpstr>PowerPoint Presentation</vt:lpstr>
      <vt:lpstr>Technical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Márta, Beki</dc:creator>
  <cp:lastModifiedBy>Minani, Elisé</cp:lastModifiedBy>
  <cp:revision>2</cp:revision>
  <dcterms:created xsi:type="dcterms:W3CDTF">2025-05-03T22:32:22Z</dcterms:created>
  <dcterms:modified xsi:type="dcterms:W3CDTF">2025-05-08T00:34:19Z</dcterms:modified>
</cp:coreProperties>
</file>