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9" r:id="rId4"/>
    <p:sldId id="263" r:id="rId5"/>
    <p:sldId id="258" r:id="rId6"/>
    <p:sldId id="261" r:id="rId7"/>
    <p:sldId id="262" r:id="rId8"/>
    <p:sldId id="256" r:id="rId9"/>
    <p:sldId id="257" r:id="rId10"/>
    <p:sldId id="260" r:id="rId11"/>
    <p:sldId id="264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B53DC6-45EE-4A6A-8F3E-273E382615C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0A6B63-5679-4029-9C90-0A07D87CF36A}">
      <dgm:prSet/>
      <dgm:spPr/>
      <dgm:t>
        <a:bodyPr/>
        <a:lstStyle/>
        <a:p>
          <a:r>
            <a:rPr lang="fr-FR"/>
            <a:t>Create music thanks to an NN</a:t>
          </a:r>
          <a:endParaRPr lang="en-US"/>
        </a:p>
      </dgm:t>
    </dgm:pt>
    <dgm:pt modelId="{61A5E02D-F9FF-4A82-BF5B-84FA27047BB3}" type="parTrans" cxnId="{D58FA5B5-3593-4A3E-B225-760013F1599C}">
      <dgm:prSet/>
      <dgm:spPr/>
      <dgm:t>
        <a:bodyPr/>
        <a:lstStyle/>
        <a:p>
          <a:endParaRPr lang="en-US"/>
        </a:p>
      </dgm:t>
    </dgm:pt>
    <dgm:pt modelId="{0F2FDBD5-7A88-44A3-8EDA-074B9C811FFA}" type="sibTrans" cxnId="{D58FA5B5-3593-4A3E-B225-760013F1599C}">
      <dgm:prSet/>
      <dgm:spPr/>
      <dgm:t>
        <a:bodyPr/>
        <a:lstStyle/>
        <a:p>
          <a:endParaRPr lang="en-US"/>
        </a:p>
      </dgm:t>
    </dgm:pt>
    <dgm:pt modelId="{666A9A7D-A21A-4A87-B649-532C57EA02C4}">
      <dgm:prSet/>
      <dgm:spPr/>
      <dgm:t>
        <a:bodyPr/>
        <a:lstStyle/>
        <a:p>
          <a:r>
            <a:rPr lang="fr-FR"/>
            <a:t>Use of Midi files</a:t>
          </a:r>
          <a:endParaRPr lang="en-US"/>
        </a:p>
      </dgm:t>
    </dgm:pt>
    <dgm:pt modelId="{184DFE77-692B-4000-96E1-DA5AA971048A}" type="parTrans" cxnId="{F005CFDE-E6CC-44A7-B1BE-84C7D5CA6024}">
      <dgm:prSet/>
      <dgm:spPr/>
      <dgm:t>
        <a:bodyPr/>
        <a:lstStyle/>
        <a:p>
          <a:endParaRPr lang="en-US"/>
        </a:p>
      </dgm:t>
    </dgm:pt>
    <dgm:pt modelId="{11DFA694-FA6B-47E6-B2BD-39941D4FEA93}" type="sibTrans" cxnId="{F005CFDE-E6CC-44A7-B1BE-84C7D5CA6024}">
      <dgm:prSet/>
      <dgm:spPr/>
      <dgm:t>
        <a:bodyPr/>
        <a:lstStyle/>
        <a:p>
          <a:endParaRPr lang="en-US"/>
        </a:p>
      </dgm:t>
    </dgm:pt>
    <dgm:pt modelId="{ECC33582-109F-44AF-860B-C08E7EEDF870}">
      <dgm:prSet/>
      <dgm:spPr/>
      <dgm:t>
        <a:bodyPr/>
        <a:lstStyle/>
        <a:p>
          <a:r>
            <a:rPr lang="fr-FR"/>
            <a:t>Has to sound well at the end</a:t>
          </a:r>
          <a:endParaRPr lang="en-US"/>
        </a:p>
      </dgm:t>
    </dgm:pt>
    <dgm:pt modelId="{8EE54E92-0C2A-42CC-8B1D-CCA12901A37A}" type="parTrans" cxnId="{ED89D23C-C0A7-42D5-B9FD-AF1391664E01}">
      <dgm:prSet/>
      <dgm:spPr/>
      <dgm:t>
        <a:bodyPr/>
        <a:lstStyle/>
        <a:p>
          <a:endParaRPr lang="en-US"/>
        </a:p>
      </dgm:t>
    </dgm:pt>
    <dgm:pt modelId="{E4D497F4-6521-46A8-BAF2-CA8C907A3D9C}" type="sibTrans" cxnId="{ED89D23C-C0A7-42D5-B9FD-AF1391664E01}">
      <dgm:prSet/>
      <dgm:spPr/>
      <dgm:t>
        <a:bodyPr/>
        <a:lstStyle/>
        <a:p>
          <a:endParaRPr lang="en-US"/>
        </a:p>
      </dgm:t>
    </dgm:pt>
    <dgm:pt modelId="{8167F1FE-CCEE-4952-9DEC-B2E5CFAF8D9C}">
      <dgm:prSet custT="1"/>
      <dgm:spPr/>
      <dgm:t>
        <a:bodyPr/>
        <a:lstStyle/>
        <a:p>
          <a:r>
            <a:rPr lang="fr-FR" sz="3700" dirty="0"/>
            <a:t>Use of an </a:t>
          </a:r>
          <a:r>
            <a:rPr lang="fr-FR" sz="3700" dirty="0" err="1"/>
            <a:t>Autoencoder</a:t>
          </a:r>
          <a:r>
            <a:rPr lang="fr-FR" sz="3700" dirty="0"/>
            <a:t> NN </a:t>
          </a:r>
          <a:r>
            <a:rPr lang="fr-FR" sz="2000" dirty="0"/>
            <a:t>(LSTM RNN, CNN </a:t>
          </a:r>
          <a:r>
            <a:rPr lang="fr-FR" sz="2000" dirty="0" err="1"/>
            <a:t>doesn’t</a:t>
          </a:r>
          <a:r>
            <a:rPr lang="fr-FR" sz="2000" dirty="0"/>
            <a:t> </a:t>
          </a:r>
          <a:r>
            <a:rPr lang="fr-FR" sz="2000" dirty="0" err="1"/>
            <a:t>work</a:t>
          </a:r>
          <a:r>
            <a:rPr lang="fr-FR" sz="2000" dirty="0"/>
            <a:t> </a:t>
          </a:r>
          <a:r>
            <a:rPr lang="fr-FR" sz="2000" dirty="0" err="1"/>
            <a:t>very</a:t>
          </a:r>
          <a:r>
            <a:rPr lang="fr-FR" sz="2000" dirty="0"/>
            <a:t> </a:t>
          </a:r>
          <a:r>
            <a:rPr lang="fr-FR" sz="2000" dirty="0" err="1"/>
            <a:t>well</a:t>
          </a:r>
          <a:r>
            <a:rPr lang="fr-FR" sz="2000" dirty="0"/>
            <a:t>)</a:t>
          </a:r>
          <a:endParaRPr lang="en-US" sz="3700" dirty="0"/>
        </a:p>
      </dgm:t>
    </dgm:pt>
    <dgm:pt modelId="{40600E9E-6658-491A-B188-B9FECE81A505}" type="parTrans" cxnId="{3CA0BFF4-823B-47BC-A99F-7E315F592CF2}">
      <dgm:prSet/>
      <dgm:spPr/>
      <dgm:t>
        <a:bodyPr/>
        <a:lstStyle/>
        <a:p>
          <a:endParaRPr lang="en-US"/>
        </a:p>
      </dgm:t>
    </dgm:pt>
    <dgm:pt modelId="{AE1C8A7F-F709-4635-A69B-901A8217A127}" type="sibTrans" cxnId="{3CA0BFF4-823B-47BC-A99F-7E315F592CF2}">
      <dgm:prSet/>
      <dgm:spPr/>
      <dgm:t>
        <a:bodyPr/>
        <a:lstStyle/>
        <a:p>
          <a:endParaRPr lang="en-US"/>
        </a:p>
      </dgm:t>
    </dgm:pt>
    <dgm:pt modelId="{237D240A-81A3-4696-886F-101CC734D527}" type="pres">
      <dgm:prSet presAssocID="{BEB53DC6-45EE-4A6A-8F3E-273E382615C6}" presName="vert0" presStyleCnt="0">
        <dgm:presLayoutVars>
          <dgm:dir/>
          <dgm:animOne val="branch"/>
          <dgm:animLvl val="lvl"/>
        </dgm:presLayoutVars>
      </dgm:prSet>
      <dgm:spPr/>
    </dgm:pt>
    <dgm:pt modelId="{C2A97CB0-E584-4811-9594-5EC7BBFFABAC}" type="pres">
      <dgm:prSet presAssocID="{F10A6B63-5679-4029-9C90-0A07D87CF36A}" presName="thickLine" presStyleLbl="alignNode1" presStyleIdx="0" presStyleCnt="4"/>
      <dgm:spPr/>
    </dgm:pt>
    <dgm:pt modelId="{4E2EC41A-EB63-4E26-9B25-8B6E72CA9C39}" type="pres">
      <dgm:prSet presAssocID="{F10A6B63-5679-4029-9C90-0A07D87CF36A}" presName="horz1" presStyleCnt="0"/>
      <dgm:spPr/>
    </dgm:pt>
    <dgm:pt modelId="{C6CCC6A8-06A3-4B2D-9E92-BACC7AE22DF0}" type="pres">
      <dgm:prSet presAssocID="{F10A6B63-5679-4029-9C90-0A07D87CF36A}" presName="tx1" presStyleLbl="revTx" presStyleIdx="0" presStyleCnt="4"/>
      <dgm:spPr/>
    </dgm:pt>
    <dgm:pt modelId="{F10DD830-8A99-4B71-9D41-78EF86AD233E}" type="pres">
      <dgm:prSet presAssocID="{F10A6B63-5679-4029-9C90-0A07D87CF36A}" presName="vert1" presStyleCnt="0"/>
      <dgm:spPr/>
    </dgm:pt>
    <dgm:pt modelId="{D2A0CE89-B57A-49E1-8B6D-5D97EA3803E2}" type="pres">
      <dgm:prSet presAssocID="{666A9A7D-A21A-4A87-B649-532C57EA02C4}" presName="thickLine" presStyleLbl="alignNode1" presStyleIdx="1" presStyleCnt="4"/>
      <dgm:spPr/>
    </dgm:pt>
    <dgm:pt modelId="{AE2617AA-05F9-415D-9F89-D98D25E28E43}" type="pres">
      <dgm:prSet presAssocID="{666A9A7D-A21A-4A87-B649-532C57EA02C4}" presName="horz1" presStyleCnt="0"/>
      <dgm:spPr/>
    </dgm:pt>
    <dgm:pt modelId="{3715FFA6-3DE8-4443-B19E-1EA3DF06F5AA}" type="pres">
      <dgm:prSet presAssocID="{666A9A7D-A21A-4A87-B649-532C57EA02C4}" presName="tx1" presStyleLbl="revTx" presStyleIdx="1" presStyleCnt="4"/>
      <dgm:spPr/>
    </dgm:pt>
    <dgm:pt modelId="{11D4CC66-885C-4B16-BEFE-21669693E010}" type="pres">
      <dgm:prSet presAssocID="{666A9A7D-A21A-4A87-B649-532C57EA02C4}" presName="vert1" presStyleCnt="0"/>
      <dgm:spPr/>
    </dgm:pt>
    <dgm:pt modelId="{B1053062-C8DA-4BD8-92A5-CA2620006031}" type="pres">
      <dgm:prSet presAssocID="{ECC33582-109F-44AF-860B-C08E7EEDF870}" presName="thickLine" presStyleLbl="alignNode1" presStyleIdx="2" presStyleCnt="4"/>
      <dgm:spPr/>
    </dgm:pt>
    <dgm:pt modelId="{F6B91435-4512-45CE-948A-01E2DD2C1EF4}" type="pres">
      <dgm:prSet presAssocID="{ECC33582-109F-44AF-860B-C08E7EEDF870}" presName="horz1" presStyleCnt="0"/>
      <dgm:spPr/>
    </dgm:pt>
    <dgm:pt modelId="{4F3D8EE3-812E-4455-BEA5-9CCE92AA7680}" type="pres">
      <dgm:prSet presAssocID="{ECC33582-109F-44AF-860B-C08E7EEDF870}" presName="tx1" presStyleLbl="revTx" presStyleIdx="2" presStyleCnt="4"/>
      <dgm:spPr/>
    </dgm:pt>
    <dgm:pt modelId="{665CE110-C980-4E4A-9F75-85565869A95F}" type="pres">
      <dgm:prSet presAssocID="{ECC33582-109F-44AF-860B-C08E7EEDF870}" presName="vert1" presStyleCnt="0"/>
      <dgm:spPr/>
    </dgm:pt>
    <dgm:pt modelId="{B1EC4046-9582-4C66-AD3F-0F819744D6C7}" type="pres">
      <dgm:prSet presAssocID="{8167F1FE-CCEE-4952-9DEC-B2E5CFAF8D9C}" presName="thickLine" presStyleLbl="alignNode1" presStyleIdx="3" presStyleCnt="4"/>
      <dgm:spPr/>
    </dgm:pt>
    <dgm:pt modelId="{B5D49D85-D9C4-486A-9751-C1E9373682A1}" type="pres">
      <dgm:prSet presAssocID="{8167F1FE-CCEE-4952-9DEC-B2E5CFAF8D9C}" presName="horz1" presStyleCnt="0"/>
      <dgm:spPr/>
    </dgm:pt>
    <dgm:pt modelId="{ECAA3D7E-20DD-4A64-B755-C80E43CF4C3C}" type="pres">
      <dgm:prSet presAssocID="{8167F1FE-CCEE-4952-9DEC-B2E5CFAF8D9C}" presName="tx1" presStyleLbl="revTx" presStyleIdx="3" presStyleCnt="4"/>
      <dgm:spPr/>
    </dgm:pt>
    <dgm:pt modelId="{A00AAF49-0105-408F-AD82-4394E5FA1A68}" type="pres">
      <dgm:prSet presAssocID="{8167F1FE-CCEE-4952-9DEC-B2E5CFAF8D9C}" presName="vert1" presStyleCnt="0"/>
      <dgm:spPr/>
    </dgm:pt>
  </dgm:ptLst>
  <dgm:cxnLst>
    <dgm:cxn modelId="{ED89D23C-C0A7-42D5-B9FD-AF1391664E01}" srcId="{BEB53DC6-45EE-4A6A-8F3E-273E382615C6}" destId="{ECC33582-109F-44AF-860B-C08E7EEDF870}" srcOrd="2" destOrd="0" parTransId="{8EE54E92-0C2A-42CC-8B1D-CCA12901A37A}" sibTransId="{E4D497F4-6521-46A8-BAF2-CA8C907A3D9C}"/>
    <dgm:cxn modelId="{F3FD2254-8D0B-4D3A-9461-8789ACFA6E65}" type="presOf" srcId="{ECC33582-109F-44AF-860B-C08E7EEDF870}" destId="{4F3D8EE3-812E-4455-BEA5-9CCE92AA7680}" srcOrd="0" destOrd="0" presId="urn:microsoft.com/office/officeart/2008/layout/LinedList"/>
    <dgm:cxn modelId="{EFF2A091-6FDB-448E-9E98-01BEAACBE931}" type="presOf" srcId="{BEB53DC6-45EE-4A6A-8F3E-273E382615C6}" destId="{237D240A-81A3-4696-886F-101CC734D527}" srcOrd="0" destOrd="0" presId="urn:microsoft.com/office/officeart/2008/layout/LinedList"/>
    <dgm:cxn modelId="{E4577394-ED56-4227-BC4B-DCF68BDCFE73}" type="presOf" srcId="{666A9A7D-A21A-4A87-B649-532C57EA02C4}" destId="{3715FFA6-3DE8-4443-B19E-1EA3DF06F5AA}" srcOrd="0" destOrd="0" presId="urn:microsoft.com/office/officeart/2008/layout/LinedList"/>
    <dgm:cxn modelId="{CF8EC1A5-A606-4502-8231-D134AE85476B}" type="presOf" srcId="{8167F1FE-CCEE-4952-9DEC-B2E5CFAF8D9C}" destId="{ECAA3D7E-20DD-4A64-B755-C80E43CF4C3C}" srcOrd="0" destOrd="0" presId="urn:microsoft.com/office/officeart/2008/layout/LinedList"/>
    <dgm:cxn modelId="{D58FA5B5-3593-4A3E-B225-760013F1599C}" srcId="{BEB53DC6-45EE-4A6A-8F3E-273E382615C6}" destId="{F10A6B63-5679-4029-9C90-0A07D87CF36A}" srcOrd="0" destOrd="0" parTransId="{61A5E02D-F9FF-4A82-BF5B-84FA27047BB3}" sibTransId="{0F2FDBD5-7A88-44A3-8EDA-074B9C811FFA}"/>
    <dgm:cxn modelId="{A77855DE-A919-4B74-817F-DD965C340168}" type="presOf" srcId="{F10A6B63-5679-4029-9C90-0A07D87CF36A}" destId="{C6CCC6A8-06A3-4B2D-9E92-BACC7AE22DF0}" srcOrd="0" destOrd="0" presId="urn:microsoft.com/office/officeart/2008/layout/LinedList"/>
    <dgm:cxn modelId="{F005CFDE-E6CC-44A7-B1BE-84C7D5CA6024}" srcId="{BEB53DC6-45EE-4A6A-8F3E-273E382615C6}" destId="{666A9A7D-A21A-4A87-B649-532C57EA02C4}" srcOrd="1" destOrd="0" parTransId="{184DFE77-692B-4000-96E1-DA5AA971048A}" sibTransId="{11DFA694-FA6B-47E6-B2BD-39941D4FEA93}"/>
    <dgm:cxn modelId="{3CA0BFF4-823B-47BC-A99F-7E315F592CF2}" srcId="{BEB53DC6-45EE-4A6A-8F3E-273E382615C6}" destId="{8167F1FE-CCEE-4952-9DEC-B2E5CFAF8D9C}" srcOrd="3" destOrd="0" parTransId="{40600E9E-6658-491A-B188-B9FECE81A505}" sibTransId="{AE1C8A7F-F709-4635-A69B-901A8217A127}"/>
    <dgm:cxn modelId="{9553B369-3347-4475-A2EF-82A95DA6B4B6}" type="presParOf" srcId="{237D240A-81A3-4696-886F-101CC734D527}" destId="{C2A97CB0-E584-4811-9594-5EC7BBFFABAC}" srcOrd="0" destOrd="0" presId="urn:microsoft.com/office/officeart/2008/layout/LinedList"/>
    <dgm:cxn modelId="{DD218714-DC47-4A1A-8224-DBD0CBFBC470}" type="presParOf" srcId="{237D240A-81A3-4696-886F-101CC734D527}" destId="{4E2EC41A-EB63-4E26-9B25-8B6E72CA9C39}" srcOrd="1" destOrd="0" presId="urn:microsoft.com/office/officeart/2008/layout/LinedList"/>
    <dgm:cxn modelId="{0F83AD88-1D6C-42CB-ADD7-D410807120EA}" type="presParOf" srcId="{4E2EC41A-EB63-4E26-9B25-8B6E72CA9C39}" destId="{C6CCC6A8-06A3-4B2D-9E92-BACC7AE22DF0}" srcOrd="0" destOrd="0" presId="urn:microsoft.com/office/officeart/2008/layout/LinedList"/>
    <dgm:cxn modelId="{3DA6AB9F-3B00-4FDF-8318-BA3303D36AAB}" type="presParOf" srcId="{4E2EC41A-EB63-4E26-9B25-8B6E72CA9C39}" destId="{F10DD830-8A99-4B71-9D41-78EF86AD233E}" srcOrd="1" destOrd="0" presId="urn:microsoft.com/office/officeart/2008/layout/LinedList"/>
    <dgm:cxn modelId="{832EB401-9270-43EA-B3AC-CF932DE4F877}" type="presParOf" srcId="{237D240A-81A3-4696-886F-101CC734D527}" destId="{D2A0CE89-B57A-49E1-8B6D-5D97EA3803E2}" srcOrd="2" destOrd="0" presId="urn:microsoft.com/office/officeart/2008/layout/LinedList"/>
    <dgm:cxn modelId="{68CB873F-BFA9-415D-9780-094E48B8AEF4}" type="presParOf" srcId="{237D240A-81A3-4696-886F-101CC734D527}" destId="{AE2617AA-05F9-415D-9F89-D98D25E28E43}" srcOrd="3" destOrd="0" presId="urn:microsoft.com/office/officeart/2008/layout/LinedList"/>
    <dgm:cxn modelId="{8D5DA3A1-AC75-4980-94A0-76EAB8915C80}" type="presParOf" srcId="{AE2617AA-05F9-415D-9F89-D98D25E28E43}" destId="{3715FFA6-3DE8-4443-B19E-1EA3DF06F5AA}" srcOrd="0" destOrd="0" presId="urn:microsoft.com/office/officeart/2008/layout/LinedList"/>
    <dgm:cxn modelId="{3B0FB6B2-6C81-48D2-80E5-DA02FDAB9E5D}" type="presParOf" srcId="{AE2617AA-05F9-415D-9F89-D98D25E28E43}" destId="{11D4CC66-885C-4B16-BEFE-21669693E010}" srcOrd="1" destOrd="0" presId="urn:microsoft.com/office/officeart/2008/layout/LinedList"/>
    <dgm:cxn modelId="{EC09C444-AC35-426C-94F4-C4DCE35E4332}" type="presParOf" srcId="{237D240A-81A3-4696-886F-101CC734D527}" destId="{B1053062-C8DA-4BD8-92A5-CA2620006031}" srcOrd="4" destOrd="0" presId="urn:microsoft.com/office/officeart/2008/layout/LinedList"/>
    <dgm:cxn modelId="{FD6F4E69-4AA0-45A3-94D1-8359A3E68DDF}" type="presParOf" srcId="{237D240A-81A3-4696-886F-101CC734D527}" destId="{F6B91435-4512-45CE-948A-01E2DD2C1EF4}" srcOrd="5" destOrd="0" presId="urn:microsoft.com/office/officeart/2008/layout/LinedList"/>
    <dgm:cxn modelId="{58D77177-B8CE-4AEE-86DF-755DCB5579BC}" type="presParOf" srcId="{F6B91435-4512-45CE-948A-01E2DD2C1EF4}" destId="{4F3D8EE3-812E-4455-BEA5-9CCE92AA7680}" srcOrd="0" destOrd="0" presId="urn:microsoft.com/office/officeart/2008/layout/LinedList"/>
    <dgm:cxn modelId="{9163DC0E-3B9A-4802-8E65-723C4DBA0F9D}" type="presParOf" srcId="{F6B91435-4512-45CE-948A-01E2DD2C1EF4}" destId="{665CE110-C980-4E4A-9F75-85565869A95F}" srcOrd="1" destOrd="0" presId="urn:microsoft.com/office/officeart/2008/layout/LinedList"/>
    <dgm:cxn modelId="{14520F6B-5563-447B-A9D6-BF3513196202}" type="presParOf" srcId="{237D240A-81A3-4696-886F-101CC734D527}" destId="{B1EC4046-9582-4C66-AD3F-0F819744D6C7}" srcOrd="6" destOrd="0" presId="urn:microsoft.com/office/officeart/2008/layout/LinedList"/>
    <dgm:cxn modelId="{2559D6A5-1ED2-45EB-BBA0-BE3652AD46F5}" type="presParOf" srcId="{237D240A-81A3-4696-886F-101CC734D527}" destId="{B5D49D85-D9C4-486A-9751-C1E9373682A1}" srcOrd="7" destOrd="0" presId="urn:microsoft.com/office/officeart/2008/layout/LinedList"/>
    <dgm:cxn modelId="{40CC71D4-8E36-4F5F-96B5-C85975524D75}" type="presParOf" srcId="{B5D49D85-D9C4-486A-9751-C1E9373682A1}" destId="{ECAA3D7E-20DD-4A64-B755-C80E43CF4C3C}" srcOrd="0" destOrd="0" presId="urn:microsoft.com/office/officeart/2008/layout/LinedList"/>
    <dgm:cxn modelId="{0ACEDB83-EE61-46C5-A3EC-08813D2A8159}" type="presParOf" srcId="{B5D49D85-D9C4-486A-9751-C1E9373682A1}" destId="{A00AAF49-0105-408F-AD82-4394E5FA1A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3DE24A-0E62-44C5-B670-B7A19F290CCF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744AE7D-5F30-4BB4-B281-F7FE762D5644}">
      <dgm:prSet/>
      <dgm:spPr/>
      <dgm:t>
        <a:bodyPr/>
        <a:lstStyle/>
        <a:p>
          <a:r>
            <a:rPr lang="fr-FR"/>
            <a:t>Midi files (scraping)</a:t>
          </a:r>
          <a:endParaRPr lang="en-US"/>
        </a:p>
      </dgm:t>
    </dgm:pt>
    <dgm:pt modelId="{D1BDEADD-BD12-497A-97FB-6F37AFFED9DC}" type="parTrans" cxnId="{1124B32C-15DA-49B0-8059-FE624E45CA4D}">
      <dgm:prSet/>
      <dgm:spPr/>
      <dgm:t>
        <a:bodyPr/>
        <a:lstStyle/>
        <a:p>
          <a:endParaRPr lang="en-US"/>
        </a:p>
      </dgm:t>
    </dgm:pt>
    <dgm:pt modelId="{82593EF6-15C9-4C39-B16F-4193983D7392}" type="sibTrans" cxnId="{1124B32C-15DA-49B0-8059-FE624E45CA4D}">
      <dgm:prSet/>
      <dgm:spPr/>
      <dgm:t>
        <a:bodyPr/>
        <a:lstStyle/>
        <a:p>
          <a:endParaRPr lang="en-US"/>
        </a:p>
      </dgm:t>
    </dgm:pt>
    <dgm:pt modelId="{A02D736F-E639-4DCA-B83B-C6AF743FBCD0}">
      <dgm:prSet/>
      <dgm:spPr/>
      <dgm:t>
        <a:bodyPr/>
        <a:lstStyle/>
        <a:p>
          <a:r>
            <a:rPr lang="fr-FR" dirty="0" err="1"/>
            <a:t>Formating</a:t>
          </a:r>
          <a:r>
            <a:rPr lang="fr-FR" dirty="0"/>
            <a:t> midi to </a:t>
          </a:r>
          <a:r>
            <a:rPr lang="fr-FR" dirty="0" err="1"/>
            <a:t>np.array</a:t>
          </a:r>
          <a:endParaRPr lang="en-US" dirty="0"/>
        </a:p>
      </dgm:t>
    </dgm:pt>
    <dgm:pt modelId="{DAD2C52D-000E-4803-8F9D-D125B54F7AE1}" type="parTrans" cxnId="{AA840A17-1BE0-4C80-ACC4-92B47CBF612C}">
      <dgm:prSet/>
      <dgm:spPr/>
      <dgm:t>
        <a:bodyPr/>
        <a:lstStyle/>
        <a:p>
          <a:endParaRPr lang="en-US"/>
        </a:p>
      </dgm:t>
    </dgm:pt>
    <dgm:pt modelId="{1D581CF1-CDB6-4F75-8139-99169A3D5138}" type="sibTrans" cxnId="{AA840A17-1BE0-4C80-ACC4-92B47CBF612C}">
      <dgm:prSet/>
      <dgm:spPr/>
      <dgm:t>
        <a:bodyPr/>
        <a:lstStyle/>
        <a:p>
          <a:endParaRPr lang="en-US"/>
        </a:p>
      </dgm:t>
    </dgm:pt>
    <dgm:pt modelId="{63195760-A351-43CA-B0EF-4A21FAAF881A}" type="pres">
      <dgm:prSet presAssocID="{D63DE24A-0E62-44C5-B670-B7A19F290CCF}" presName="diagram" presStyleCnt="0">
        <dgm:presLayoutVars>
          <dgm:dir/>
          <dgm:resizeHandles/>
        </dgm:presLayoutVars>
      </dgm:prSet>
      <dgm:spPr/>
    </dgm:pt>
    <dgm:pt modelId="{642D0E85-8713-440C-816B-258144F46DE6}" type="pres">
      <dgm:prSet presAssocID="{7744AE7D-5F30-4BB4-B281-F7FE762D5644}" presName="firstNode" presStyleLbl="node1" presStyleIdx="0" presStyleCnt="2">
        <dgm:presLayoutVars>
          <dgm:bulletEnabled val="1"/>
        </dgm:presLayoutVars>
      </dgm:prSet>
      <dgm:spPr/>
    </dgm:pt>
    <dgm:pt modelId="{FC67F3CF-AA73-41C1-A872-5C99CDAFF198}" type="pres">
      <dgm:prSet presAssocID="{82593EF6-15C9-4C39-B16F-4193983D7392}" presName="sibTrans" presStyleLbl="sibTrans2D1" presStyleIdx="0" presStyleCnt="1"/>
      <dgm:spPr/>
    </dgm:pt>
    <dgm:pt modelId="{0B288AED-9B0C-4ADA-9316-93112407D540}" type="pres">
      <dgm:prSet presAssocID="{A02D736F-E639-4DCA-B83B-C6AF743FBCD0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AA840A17-1BE0-4C80-ACC4-92B47CBF612C}" srcId="{D63DE24A-0E62-44C5-B670-B7A19F290CCF}" destId="{A02D736F-E639-4DCA-B83B-C6AF743FBCD0}" srcOrd="1" destOrd="0" parTransId="{DAD2C52D-000E-4803-8F9D-D125B54F7AE1}" sibTransId="{1D581CF1-CDB6-4F75-8139-99169A3D5138}"/>
    <dgm:cxn modelId="{1124B32C-15DA-49B0-8059-FE624E45CA4D}" srcId="{D63DE24A-0E62-44C5-B670-B7A19F290CCF}" destId="{7744AE7D-5F30-4BB4-B281-F7FE762D5644}" srcOrd="0" destOrd="0" parTransId="{D1BDEADD-BD12-497A-97FB-6F37AFFED9DC}" sibTransId="{82593EF6-15C9-4C39-B16F-4193983D7392}"/>
    <dgm:cxn modelId="{CF1CF65F-7844-4FDF-B7F1-92671C11489B}" type="presOf" srcId="{D63DE24A-0E62-44C5-B670-B7A19F290CCF}" destId="{63195760-A351-43CA-B0EF-4A21FAAF881A}" srcOrd="0" destOrd="0" presId="urn:microsoft.com/office/officeart/2005/8/layout/bProcess2"/>
    <dgm:cxn modelId="{591BE546-68D8-41B1-B515-040522F218FB}" type="presOf" srcId="{A02D736F-E639-4DCA-B83B-C6AF743FBCD0}" destId="{0B288AED-9B0C-4ADA-9316-93112407D540}" srcOrd="0" destOrd="0" presId="urn:microsoft.com/office/officeart/2005/8/layout/bProcess2"/>
    <dgm:cxn modelId="{B9EB026C-6EBC-4D96-8E70-6F4987A5BAC7}" type="presOf" srcId="{7744AE7D-5F30-4BB4-B281-F7FE762D5644}" destId="{642D0E85-8713-440C-816B-258144F46DE6}" srcOrd="0" destOrd="0" presId="urn:microsoft.com/office/officeart/2005/8/layout/bProcess2"/>
    <dgm:cxn modelId="{876CDDE1-EBAA-4DF3-A32E-AE40F817F15E}" type="presOf" srcId="{82593EF6-15C9-4C39-B16F-4193983D7392}" destId="{FC67F3CF-AA73-41C1-A872-5C99CDAFF198}" srcOrd="0" destOrd="0" presId="urn:microsoft.com/office/officeart/2005/8/layout/bProcess2"/>
    <dgm:cxn modelId="{B1A29B85-85B3-422B-B767-8EA580B606AB}" type="presParOf" srcId="{63195760-A351-43CA-B0EF-4A21FAAF881A}" destId="{642D0E85-8713-440C-816B-258144F46DE6}" srcOrd="0" destOrd="0" presId="urn:microsoft.com/office/officeart/2005/8/layout/bProcess2"/>
    <dgm:cxn modelId="{E3C6F28C-2B00-47FF-99D9-8F99FCF04FC3}" type="presParOf" srcId="{63195760-A351-43CA-B0EF-4A21FAAF881A}" destId="{FC67F3CF-AA73-41C1-A872-5C99CDAFF198}" srcOrd="1" destOrd="0" presId="urn:microsoft.com/office/officeart/2005/8/layout/bProcess2"/>
    <dgm:cxn modelId="{6F0CDBD3-BD6B-4DCC-9DAA-ACC80CE0E368}" type="presParOf" srcId="{63195760-A351-43CA-B0EF-4A21FAAF881A}" destId="{0B288AED-9B0C-4ADA-9316-93112407D540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97CB0-E584-4811-9594-5EC7BBFFABAC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CC6A8-06A3-4B2D-9E92-BACC7AE22DF0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/>
            <a:t>Create music thanks to an NN</a:t>
          </a:r>
          <a:endParaRPr lang="en-US" sz="4300" kern="1200"/>
        </a:p>
      </dsp:txBody>
      <dsp:txXfrm>
        <a:off x="0" y="0"/>
        <a:ext cx="6900512" cy="1384035"/>
      </dsp:txXfrm>
    </dsp:sp>
    <dsp:sp modelId="{D2A0CE89-B57A-49E1-8B6D-5D97EA3803E2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5FFA6-3DE8-4443-B19E-1EA3DF06F5AA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/>
            <a:t>Use of Midi files</a:t>
          </a:r>
          <a:endParaRPr lang="en-US" sz="4300" kern="1200"/>
        </a:p>
      </dsp:txBody>
      <dsp:txXfrm>
        <a:off x="0" y="1384035"/>
        <a:ext cx="6900512" cy="1384035"/>
      </dsp:txXfrm>
    </dsp:sp>
    <dsp:sp modelId="{B1053062-C8DA-4BD8-92A5-CA2620006031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D8EE3-812E-4455-BEA5-9CCE92AA7680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/>
            <a:t>Has to sound well at the end</a:t>
          </a:r>
          <a:endParaRPr lang="en-US" sz="4300" kern="1200"/>
        </a:p>
      </dsp:txBody>
      <dsp:txXfrm>
        <a:off x="0" y="2768070"/>
        <a:ext cx="6900512" cy="1384035"/>
      </dsp:txXfrm>
    </dsp:sp>
    <dsp:sp modelId="{B1EC4046-9582-4C66-AD3F-0F819744D6C7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A3D7E-20DD-4A64-B755-C80E43CF4C3C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Use of an </a:t>
          </a:r>
          <a:r>
            <a:rPr lang="fr-FR" sz="3700" kern="1200" dirty="0" err="1"/>
            <a:t>Autoencoder</a:t>
          </a:r>
          <a:r>
            <a:rPr lang="fr-FR" sz="3700" kern="1200" dirty="0"/>
            <a:t> NN </a:t>
          </a:r>
          <a:r>
            <a:rPr lang="fr-FR" sz="2000" kern="1200" dirty="0"/>
            <a:t>(LSTM RNN, CNN </a:t>
          </a:r>
          <a:r>
            <a:rPr lang="fr-FR" sz="2000" kern="1200" dirty="0" err="1"/>
            <a:t>doesn’t</a:t>
          </a:r>
          <a:r>
            <a:rPr lang="fr-FR" sz="2000" kern="1200" dirty="0"/>
            <a:t> </a:t>
          </a:r>
          <a:r>
            <a:rPr lang="fr-FR" sz="2000" kern="1200" dirty="0" err="1"/>
            <a:t>work</a:t>
          </a:r>
          <a:r>
            <a:rPr lang="fr-FR" sz="2000" kern="1200" dirty="0"/>
            <a:t> </a:t>
          </a:r>
          <a:r>
            <a:rPr lang="fr-FR" sz="2000" kern="1200" dirty="0" err="1"/>
            <a:t>very</a:t>
          </a:r>
          <a:r>
            <a:rPr lang="fr-FR" sz="2000" kern="1200" dirty="0"/>
            <a:t> </a:t>
          </a:r>
          <a:r>
            <a:rPr lang="fr-FR" sz="2000" kern="1200" dirty="0" err="1"/>
            <a:t>well</a:t>
          </a:r>
          <a:r>
            <a:rPr lang="fr-FR" sz="2000" kern="1200" dirty="0"/>
            <a:t>)</a:t>
          </a:r>
          <a:endParaRPr lang="en-US" sz="3700" kern="1200" dirty="0"/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D0E85-8713-440C-816B-258144F46DE6}">
      <dsp:nvSpPr>
        <dsp:cNvPr id="0" name=""/>
        <dsp:cNvSpPr/>
      </dsp:nvSpPr>
      <dsp:spPr>
        <a:xfrm>
          <a:off x="855070" y="1164"/>
          <a:ext cx="3687075" cy="36870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/>
            <a:t>Midi files (scraping)</a:t>
          </a:r>
          <a:endParaRPr lang="en-US" sz="4700" kern="1200"/>
        </a:p>
      </dsp:txBody>
      <dsp:txXfrm>
        <a:off x="1395030" y="541124"/>
        <a:ext cx="2607155" cy="2607155"/>
      </dsp:txXfrm>
    </dsp:sp>
    <dsp:sp modelId="{FC67F3CF-AA73-41C1-A872-5C99CDAFF198}">
      <dsp:nvSpPr>
        <dsp:cNvPr id="0" name=""/>
        <dsp:cNvSpPr/>
      </dsp:nvSpPr>
      <dsp:spPr>
        <a:xfrm rot="5400000">
          <a:off x="4846329" y="1356165"/>
          <a:ext cx="1290476" cy="977074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88AED-9B0C-4ADA-9316-93112407D540}">
      <dsp:nvSpPr>
        <dsp:cNvPr id="0" name=""/>
        <dsp:cNvSpPr/>
      </dsp:nvSpPr>
      <dsp:spPr>
        <a:xfrm>
          <a:off x="6385683" y="1164"/>
          <a:ext cx="3687075" cy="36870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 dirty="0" err="1"/>
            <a:t>Formating</a:t>
          </a:r>
          <a:r>
            <a:rPr lang="fr-FR" sz="4700" kern="1200" dirty="0"/>
            <a:t> midi to </a:t>
          </a:r>
          <a:r>
            <a:rPr lang="fr-FR" sz="4700" kern="1200" dirty="0" err="1"/>
            <a:t>np.array</a:t>
          </a:r>
          <a:endParaRPr lang="en-US" sz="4700" kern="1200" dirty="0"/>
        </a:p>
      </dsp:txBody>
      <dsp:txXfrm>
        <a:off x="6925643" y="541124"/>
        <a:ext cx="2607155" cy="2607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CE1ED3-56BF-44F6-A6A8-B49583AF4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F5E9D9-AD54-48FA-9FBB-DB1C5045C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1286A1-9278-4222-9D10-6493E3BE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4FAE-4669-4FE6-8686-0F380C995DC9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B9938C-06F5-42C6-A334-F3033195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4CED04-3583-417A-A0FD-EE76366C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1472-27CD-4155-BFA6-7B035C10B2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4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C4963-A023-4BEE-B5E8-3ADE619F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00312B-4908-48C9-97C9-037511E69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7C39D4-6840-4E95-8635-2182F357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4FAE-4669-4FE6-8686-0F380C995DC9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A90615-E370-476E-BB38-DD35D848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C03B8F-D8AC-48C6-AAD1-F8592D37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1472-27CD-4155-BFA6-7B035C10B2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F95EB8-4F17-448E-918B-4CAC3DF12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FF37D2-9721-4689-9C4B-DEA6336A3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81A393-0B60-49F1-A29A-720B4709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4FAE-4669-4FE6-8686-0F380C995DC9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BE4D22-16CA-42F0-9804-EC4540A0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89DD86-41EF-480C-A3A3-CF452955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1472-27CD-4155-BFA6-7B035C10B2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90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DCDB2B-1AF5-4916-AE9C-203A8960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C6539-8F1E-4105-83D1-CBF6A684F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ED3718-17B9-44A8-9CEC-800447B2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4FAE-4669-4FE6-8686-0F380C995DC9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F4639-38FD-4E55-94F6-378B172E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07A30E-0D24-4F38-88BB-2AD74D3D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1472-27CD-4155-BFA6-7B035C10B2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91D6D-2517-4662-A18B-211A40D2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9A0E34-D57B-47CA-A25D-6F35F4829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00028B-298A-458F-BF00-FE1A3A42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4FAE-4669-4FE6-8686-0F380C995DC9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7A1F62-B0EF-4C5B-8F10-7EE82A23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B36CAE-A93C-48C3-A5E5-D60AB8D5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1472-27CD-4155-BFA6-7B035C10B2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56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556C4B-D6DB-4053-A50F-B72CE9B3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0CB5E5-843B-4C25-8124-F27D5CCEE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730116-B00A-4CB8-B075-BB7B6E580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0A81FA-4592-4B52-9FA7-40B87616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4FAE-4669-4FE6-8686-0F380C995DC9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AD6353-79EB-4A4C-BCB5-775E9024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027095-5B5C-4DED-89FD-CE4AF62F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1472-27CD-4155-BFA6-7B035C10B2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39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FBB67-0F97-4AAB-BB5C-72524858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0A8513-D988-42DC-8C01-60AE5898E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A6CA45-2B8B-4D0B-8636-61CD8F197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E87A4A-58C2-4FA3-A2AD-7CFA90820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41F2BC-8BE2-4F67-94BB-2C00614F1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7075D81-C3EB-4B3C-85E4-DD3AF91B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4FAE-4669-4FE6-8686-0F380C995DC9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7D73123-ED4A-435D-9FAD-D285CA6B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22BFB0-32DB-4FBD-85F6-84CC43FE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1472-27CD-4155-BFA6-7B035C10B2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32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85570-9D73-4F89-A954-78404E24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BF86446-D859-4913-B731-A698A8EB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4FAE-4669-4FE6-8686-0F380C995DC9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04B7E6-38B7-4D8B-8901-EEFE6875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D0D7BF-AE5B-49A4-BC3D-5791F7B0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1472-27CD-4155-BFA6-7B035C10B2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61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E8D8778-5300-426E-8E62-B1C92436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4FAE-4669-4FE6-8686-0F380C995DC9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36FE1C-63B5-4C80-A26A-CE67AF80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3B5447-2634-4AEB-8F2D-3B1E6433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1472-27CD-4155-BFA6-7B035C10B2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25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E2BCC-A5D6-4C43-A316-CCD85F49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167D4-81EF-4BB9-83CF-056C51829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315F6D-E61F-4067-B9B9-EEB61C815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6EA068-53C8-4C4E-B29A-A811835F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4FAE-4669-4FE6-8686-0F380C995DC9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16DB34-3549-4723-86A0-1AAF5802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E791E5-5E7A-4DC3-AD29-83A60BEB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1472-27CD-4155-BFA6-7B035C10B2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51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A6AB3-E36A-4611-B6BD-B0987BD9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177E2A-1D5B-4E1C-B951-AA16F0C50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2A7807-37AB-49F4-B4E6-5E564CBDA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8FD20D-25AD-4667-96CA-246ACF67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4FAE-4669-4FE6-8686-0F380C995DC9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8E3FC4-C9E5-4B23-8BA4-C9CBC2CF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71225E-76F6-4ECC-97A4-AF06C816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1472-27CD-4155-BFA6-7B035C10B2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03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588ACD-7958-4033-9182-34BE69F0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D9B5C1-D381-4D17-B7F2-93198D116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1527A6-44E5-4959-82FA-42C6E5BCB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24FAE-4669-4FE6-8686-0F380C995DC9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E58E7C-5A57-4754-BDFF-FCCA8E92E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D39745-ADA9-4E52-96F3-3EFFE6C50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B1472-27CD-4155-BFA6-7B035C10B2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42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ckerPoet/Composer" TargetMode="External"/><Relationship Id="rId2" Type="http://schemas.openxmlformats.org/officeDocument/2006/relationships/hyperlink" Target="https://www.youtube.com/watch?v=UWxfnNXlVy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614748-D950-445D-AF4D-3FB0F7B9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Creation of music through Neural Network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79D3AD-A563-4018-AC53-7F4E239FF1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2" r="29738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86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24857-97E4-4CD3-B167-42205950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Compose the music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72AC4D-AE81-4E31-9045-DA4BC35C6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Prediction</a:t>
            </a:r>
            <a:r>
              <a:rPr lang="fr-FR" dirty="0"/>
              <a:t> of </a:t>
            </a:r>
            <a:r>
              <a:rPr lang="fr-FR" dirty="0" err="1"/>
              <a:t>songs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dirty="0" err="1"/>
              <a:t>decoder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in the latent </a:t>
            </a:r>
            <a:r>
              <a:rPr lang="fr-FR" dirty="0" err="1"/>
              <a:t>space</a:t>
            </a:r>
            <a:endParaRPr lang="fr-FR" dirty="0"/>
          </a:p>
          <a:p>
            <a:r>
              <a:rPr lang="fr-FR" dirty="0" err="1"/>
              <a:t>Sample</a:t>
            </a:r>
            <a:r>
              <a:rPr lang="fr-FR" dirty="0"/>
              <a:t> to Midi</a:t>
            </a:r>
          </a:p>
          <a:p>
            <a:r>
              <a:rPr lang="fr-FR" dirty="0"/>
              <a:t>Midi to </a:t>
            </a:r>
            <a:r>
              <a:rPr lang="fr-FR" dirty="0" err="1"/>
              <a:t>song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FCE2E2-1A0D-45FC-8D9C-E3B03C502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260" y="2474631"/>
            <a:ext cx="6982564" cy="41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8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2A3001-E991-4B7E-8B60-546D6DE1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fr-FR" sz="3600">
                <a:solidFill>
                  <a:srgbClr val="FFFFFF"/>
                </a:solidFill>
              </a:rPr>
              <a:t>How to do better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3ECEC-8D2F-4AEB-BCD4-4E8E13AEA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FEFFFF"/>
                </a:solidFill>
              </a:rPr>
              <a:t>Change the 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FEFFFF"/>
                </a:solidFill>
              </a:rPr>
              <a:t>The goal </a:t>
            </a:r>
            <a:r>
              <a:rPr lang="fr-FR" sz="2000" dirty="0" err="1">
                <a:solidFill>
                  <a:srgbClr val="FEFFFF"/>
                </a:solidFill>
              </a:rPr>
              <a:t>would</a:t>
            </a:r>
            <a:r>
              <a:rPr lang="fr-FR" sz="2000" dirty="0">
                <a:solidFill>
                  <a:srgbClr val="FEFFFF"/>
                </a:solidFill>
              </a:rPr>
              <a:t> </a:t>
            </a:r>
            <a:r>
              <a:rPr lang="fr-FR" sz="2000" dirty="0" err="1">
                <a:solidFill>
                  <a:srgbClr val="FEFFFF"/>
                </a:solidFill>
              </a:rPr>
              <a:t>also</a:t>
            </a:r>
            <a:r>
              <a:rPr lang="fr-FR" sz="2000" dirty="0">
                <a:solidFill>
                  <a:srgbClr val="FEFFFF"/>
                </a:solidFill>
              </a:rPr>
              <a:t> </a:t>
            </a:r>
            <a:r>
              <a:rPr lang="fr-FR" sz="2000" dirty="0" err="1">
                <a:solidFill>
                  <a:srgbClr val="FEFFFF"/>
                </a:solidFill>
              </a:rPr>
              <a:t>be</a:t>
            </a:r>
            <a:r>
              <a:rPr lang="fr-FR" sz="2000" dirty="0">
                <a:solidFill>
                  <a:srgbClr val="FEFFFF"/>
                </a:solidFill>
              </a:rPr>
              <a:t> to </a:t>
            </a:r>
            <a:r>
              <a:rPr lang="fr-FR" sz="2000" dirty="0" err="1">
                <a:solidFill>
                  <a:srgbClr val="FEFFFF"/>
                </a:solidFill>
              </a:rPr>
              <a:t>make</a:t>
            </a:r>
            <a:r>
              <a:rPr lang="fr-FR" sz="2000" dirty="0">
                <a:solidFill>
                  <a:srgbClr val="FEFFFF"/>
                </a:solidFill>
              </a:rPr>
              <a:t> the AI </a:t>
            </a:r>
            <a:r>
              <a:rPr lang="fr-FR" sz="2000" dirty="0" err="1">
                <a:solidFill>
                  <a:srgbClr val="FEFFFF"/>
                </a:solidFill>
              </a:rPr>
              <a:t>learn</a:t>
            </a:r>
            <a:r>
              <a:rPr lang="fr-FR" sz="2000" dirty="0">
                <a:solidFill>
                  <a:srgbClr val="FEFFFF"/>
                </a:solidFill>
              </a:rPr>
              <a:t> the best </a:t>
            </a:r>
            <a:r>
              <a:rPr lang="fr-FR" sz="2000" dirty="0" err="1">
                <a:solidFill>
                  <a:srgbClr val="FEFFFF"/>
                </a:solidFill>
              </a:rPr>
              <a:t>parameters</a:t>
            </a:r>
            <a:r>
              <a:rPr lang="fr-FR" sz="2000" dirty="0">
                <a:solidFill>
                  <a:srgbClr val="FEFFFF"/>
                </a:solidFill>
              </a:rPr>
              <a:t> in the latent </a:t>
            </a:r>
            <a:r>
              <a:rPr lang="fr-FR" sz="2000" dirty="0" err="1">
                <a:solidFill>
                  <a:srgbClr val="FEFFFF"/>
                </a:solidFill>
              </a:rPr>
              <a:t>space</a:t>
            </a:r>
            <a:r>
              <a:rPr lang="fr-FR" sz="2000" dirty="0">
                <a:solidFill>
                  <a:srgbClr val="FEFFFF"/>
                </a:solidFill>
              </a:rPr>
              <a:t>. Use of a </a:t>
            </a:r>
            <a:r>
              <a:rPr lang="fr-FR" sz="2000" dirty="0" err="1">
                <a:solidFill>
                  <a:srgbClr val="FEFFFF"/>
                </a:solidFill>
              </a:rPr>
              <a:t>discriminator</a:t>
            </a:r>
            <a:endParaRPr lang="fr-FR" sz="2000" dirty="0">
              <a:solidFill>
                <a:srgbClr val="FEFF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rgbClr val="FEFFFF"/>
                </a:solidFill>
              </a:rPr>
              <a:t>Creation</a:t>
            </a:r>
            <a:r>
              <a:rPr lang="fr-FR" sz="2000" dirty="0">
                <a:solidFill>
                  <a:srgbClr val="FEFFFF"/>
                </a:solidFill>
              </a:rPr>
              <a:t> of a GAN (</a:t>
            </a:r>
            <a:r>
              <a:rPr lang="fr-FR" sz="2000" b="0" i="0" dirty="0" err="1">
                <a:solidFill>
                  <a:srgbClr val="FEFFFF"/>
                </a:solidFill>
                <a:effectLst/>
                <a:latin typeface="Roboto" panose="02000000000000000000" pitchFamily="2" charset="0"/>
              </a:rPr>
              <a:t>generative</a:t>
            </a:r>
            <a:r>
              <a:rPr lang="fr-FR" sz="2000" b="0" i="0" dirty="0">
                <a:solidFill>
                  <a:srgbClr val="FE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2000" b="0" i="0" dirty="0" err="1">
                <a:solidFill>
                  <a:srgbClr val="FEFFFF"/>
                </a:solidFill>
                <a:effectLst/>
                <a:latin typeface="Roboto" panose="02000000000000000000" pitchFamily="2" charset="0"/>
              </a:rPr>
              <a:t>adversarial</a:t>
            </a:r>
            <a:r>
              <a:rPr lang="fr-FR" sz="2000" b="0" i="0" dirty="0">
                <a:solidFill>
                  <a:srgbClr val="FEFFFF"/>
                </a:solidFill>
                <a:effectLst/>
                <a:latin typeface="Roboto" panose="02000000000000000000" pitchFamily="2" charset="0"/>
              </a:rPr>
              <a:t> network)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rgbClr val="FEFFFF"/>
                </a:solidFill>
                <a:latin typeface="Roboto" panose="02000000000000000000" pitchFamily="2" charset="0"/>
              </a:rPr>
              <a:t>Parallelization</a:t>
            </a:r>
            <a:endParaRPr lang="fr-FR" sz="2000" dirty="0">
              <a:solidFill>
                <a:srgbClr val="FEFFFF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srgbClr val="FEFFFF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A1F938C-48D0-4154-9533-B102F8BA6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8" y="1896085"/>
            <a:ext cx="6539075" cy="2746410"/>
          </a:xfrm>
          <a:prstGeom prst="rect">
            <a:avLst/>
          </a:prstGeom>
        </p:spPr>
      </p:pic>
      <p:sp>
        <p:nvSpPr>
          <p:cNvPr id="4" name="AutoShape 2" descr="A diagram of a generative adversarial network. At the center of the&#10;          diagram is a box labeled 'discriminator'. Two branches feed into this&#10;          box from the left.  The top branch starts at the upper left of the&#10;          diagram with a cylinder labeled 'real world images'. An arrow leads&#10;          from this cylinder to a box labeled 'Sample'. An arrow from the box&#10;          labeled 'Sample' feeds into the 'Discriminator' box. The bottom branch&#10;          feeds into the 'Discriminator' box starting with a box labeled 'Random&#10;          Input'. An arrow leads from the 'Random Input' box to a box labeled&#10;          'Generator'. An arrow leads from the 'Generator' box to a second&#10;          'Sample' box. An arrow leads from the 'Sample' box to the&#10;          'Discriminator box. On the right side of the Discriminator box, an&#10;          arrow leads to a box containing a green circle and a red circle. The&#10;          word 'Real' appears in green text above the box and the word 'False'&#10;          appears in red below the box. Two arrows lead from this box to two&#10;          boxes on the right side of the diagram. One arrow leads to a box&#10;          labeled 'Discriminator loss'. The other arrow leads to a box labeled&#10;          'Generator loss'.">
            <a:extLst>
              <a:ext uri="{FF2B5EF4-FFF2-40B4-BE49-F238E27FC236}">
                <a16:creationId xmlns:a16="http://schemas.microsoft.com/office/drawing/2014/main" id="{1FAC16F3-56EB-4353-83D1-4DBE616F05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735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2454CD-3651-4123-B565-94623538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b="1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E4CD9D-BDAA-4CBC-864E-B4ED02BE2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fr-FR" dirty="0">
                <a:hlinkClick r:id="rId2"/>
              </a:rPr>
              <a:t>https://www.youtube.com/watch?v=UWxfnNXlVy8</a:t>
            </a:r>
            <a:endParaRPr lang="fr-FR" dirty="0"/>
          </a:p>
          <a:p>
            <a:r>
              <a:rPr lang="fr-FR" dirty="0">
                <a:hlinkClick r:id="rId3"/>
              </a:rPr>
              <a:t>https://github.com/HackerPoet/Composer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2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178A8B-0FDA-40C4-A226-35DE0941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r-FR" sz="5400"/>
              <a:t>The goal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9738259-674C-4FD0-B3BC-0A70236782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62117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916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E0E92B-3BB7-4390-8828-0D5A9462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Data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5C6E61B-6B22-41ED-B70C-2B103EBCBC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86264"/>
              </p:ext>
            </p:extLst>
          </p:nvPr>
        </p:nvGraphicFramePr>
        <p:xfrm>
          <a:off x="632085" y="2273574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C7A2FD29-97C2-4806-B9F2-B8DE7B7F3696}"/>
              </a:ext>
            </a:extLst>
          </p:cNvPr>
          <p:cNvSpPr txBox="1"/>
          <p:nvPr/>
        </p:nvSpPr>
        <p:spPr>
          <a:xfrm>
            <a:off x="7288567" y="6019060"/>
            <a:ext cx="3284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lengths.npy</a:t>
            </a:r>
            <a:endParaRPr lang="fr-FR" dirty="0"/>
          </a:p>
          <a:p>
            <a:pPr algn="ctr"/>
            <a:r>
              <a:rPr lang="fr-FR" dirty="0" err="1"/>
              <a:t>samples.npy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347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8E500-3C93-4736-B919-F2EE1387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fr-FR" dirty="0"/>
              <a:t>Input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440EC9-1406-4E7E-8DCE-78346B97D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fr-FR" sz="2000" dirty="0"/>
              <a:t>Conversion of </a:t>
            </a:r>
            <a:r>
              <a:rPr lang="fr-FR" sz="2000" dirty="0" err="1"/>
              <a:t>np.array</a:t>
            </a:r>
            <a:r>
              <a:rPr lang="fr-FR" sz="2000" dirty="0"/>
              <a:t> to </a:t>
            </a:r>
            <a:r>
              <a:rPr lang="fr-FR" sz="2000" dirty="0" err="1"/>
              <a:t>samples</a:t>
            </a:r>
            <a:endParaRPr lang="fr-FR" sz="2000" dirty="0"/>
          </a:p>
          <a:p>
            <a:r>
              <a:rPr lang="fr-FR" sz="2000" dirty="0"/>
              <a:t>A succession of </a:t>
            </a:r>
            <a:r>
              <a:rPr lang="fr-FR" sz="2000" dirty="0" err="1"/>
              <a:t>np.arrays</a:t>
            </a:r>
            <a:r>
              <a:rPr lang="fr-FR" sz="2000" dirty="0"/>
              <a:t> </a:t>
            </a:r>
            <a:r>
              <a:rPr lang="fr-FR" sz="2000" dirty="0" err="1"/>
              <a:t>representing</a:t>
            </a:r>
            <a:r>
              <a:rPr lang="fr-FR" sz="2000" dirty="0"/>
              <a:t> the midi</a:t>
            </a:r>
          </a:p>
          <a:p>
            <a:r>
              <a:rPr lang="fr-FR" sz="2000" dirty="0"/>
              <a:t>[(16)time,</a:t>
            </a:r>
          </a:p>
          <a:p>
            <a:pPr marL="0" indent="0">
              <a:buNone/>
            </a:pPr>
            <a:r>
              <a:rPr lang="fr-FR" sz="2000" dirty="0"/>
              <a:t>     96(time),</a:t>
            </a:r>
          </a:p>
          <a:p>
            <a:pPr marL="0" indent="0">
              <a:buNone/>
            </a:pPr>
            <a:r>
              <a:rPr lang="fr-FR" sz="2000" dirty="0"/>
              <a:t>     96(notes)]</a:t>
            </a:r>
          </a:p>
          <a:p>
            <a:pPr marL="0" indent="0">
              <a:buNone/>
            </a:pPr>
            <a:r>
              <a:rPr lang="fr-FR" sz="2000" dirty="0"/>
              <a:t>The output </a:t>
            </a:r>
            <a:r>
              <a:rPr lang="fr-FR" sz="2000" dirty="0" err="1"/>
              <a:t>is</a:t>
            </a:r>
            <a:r>
              <a:rPr lang="fr-FR" sz="2000" dirty="0"/>
              <a:t> in the </a:t>
            </a:r>
            <a:r>
              <a:rPr lang="fr-FR" sz="2000" dirty="0" err="1"/>
              <a:t>same</a:t>
            </a:r>
            <a:r>
              <a:rPr lang="fr-FR" sz="2000" dirty="0"/>
              <a:t> </a:t>
            </a:r>
            <a:r>
              <a:rPr lang="fr-FR" sz="2000" dirty="0" err="1"/>
              <a:t>shape</a:t>
            </a:r>
            <a:r>
              <a:rPr lang="fr-FR" sz="2000" dirty="0"/>
              <a:t> as the input</a:t>
            </a:r>
          </a:p>
          <a:p>
            <a:endParaRPr lang="fr-FR" sz="20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C160F00-D61F-457B-817A-FE44A5899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906782"/>
            <a:ext cx="6019331" cy="504118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6901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4EE49-BC19-4FBC-944D-7D29EB98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fr-FR" dirty="0"/>
              <a:t>Auto Encoder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874B5F-BDD3-4848-AF57-E63984E2F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943923"/>
            <a:ext cx="3505494" cy="37854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dirty="0"/>
              <a:t> Encoder </a:t>
            </a:r>
          </a:p>
          <a:p>
            <a:pPr marL="0" indent="0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Latent </a:t>
            </a:r>
            <a:r>
              <a:rPr lang="fr-FR" sz="2000" dirty="0" err="1"/>
              <a:t>space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 </a:t>
            </a:r>
            <a:r>
              <a:rPr lang="fr-FR" sz="2000" dirty="0" err="1"/>
              <a:t>Decoder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__________________________</a:t>
            </a:r>
          </a:p>
          <a:p>
            <a:pPr marL="0" indent="0">
              <a:buNone/>
            </a:pPr>
            <a:r>
              <a:rPr lang="fr-FR" sz="2000" dirty="0"/>
              <a:t>Output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input</a:t>
            </a:r>
          </a:p>
          <a:p>
            <a:pPr marL="0" indent="0">
              <a:buNone/>
            </a:pPr>
            <a:r>
              <a:rPr lang="fr-FR" sz="2000" dirty="0" err="1"/>
              <a:t>Loss</a:t>
            </a:r>
            <a:r>
              <a:rPr lang="fr-FR" sz="2000" dirty="0"/>
              <a:t> : </a:t>
            </a:r>
            <a:r>
              <a:rPr lang="fr-FR" sz="1400" b="0" dirty="0" err="1">
                <a:solidFill>
                  <a:srgbClr val="69C49A"/>
                </a:solidFill>
                <a:effectLst/>
                <a:latin typeface="Consolas" panose="020B0609020204030204" pitchFamily="49" charset="0"/>
              </a:rPr>
              <a:t>binary_crossentropy</a:t>
            </a:r>
            <a:endParaRPr lang="fr-FR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chematic of autoencoder architecture. | Download ...">
            <a:extLst>
              <a:ext uri="{FF2B5EF4-FFF2-40B4-BE49-F238E27FC236}">
                <a16:creationId xmlns:a16="http://schemas.microsoft.com/office/drawing/2014/main" id="{95A7A28F-9B30-4FC8-9C6E-E7601DAF0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034693"/>
            <a:ext cx="6019331" cy="47853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F39A9D6-2DE7-46D2-A1D8-7BB53AD09BD7}"/>
              </a:ext>
            </a:extLst>
          </p:cNvPr>
          <p:cNvCxnSpPr>
            <a:cxnSpLocks/>
          </p:cNvCxnSpPr>
          <p:nvPr/>
        </p:nvCxnSpPr>
        <p:spPr>
          <a:xfrm>
            <a:off x="2451718" y="2251587"/>
            <a:ext cx="0" cy="57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67A0784-6DEF-4C83-9E03-DC945AE45F7F}"/>
              </a:ext>
            </a:extLst>
          </p:cNvPr>
          <p:cNvCxnSpPr/>
          <p:nvPr/>
        </p:nvCxnSpPr>
        <p:spPr>
          <a:xfrm>
            <a:off x="2451718" y="3135298"/>
            <a:ext cx="0" cy="44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3FA7A6AF-8B60-4554-A9DE-391C00AF5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13" y="5384642"/>
            <a:ext cx="4142346" cy="6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3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CBCEFF-BC65-442C-80E4-36431BDD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Encoder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06FB01-A53E-444C-A071-AB0FA18C3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b="0" i="1" dirty="0" err="1">
                <a:solidFill>
                  <a:srgbClr val="FF699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1" dirty="0" err="1">
                <a:solidFill>
                  <a:srgbClr val="699AFF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Sequential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i="1" dirty="0" err="1">
                <a:solidFill>
                  <a:srgbClr val="699AF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fr-F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i="1" dirty="0" err="1">
                <a:solidFill>
                  <a:srgbClr val="699AFF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fr-FR" b="0" i="1" dirty="0" err="1">
                <a:solidFill>
                  <a:srgbClr val="699AFF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FF9A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fr-F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FF9A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TimeDistributed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FF9A5A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i="1" dirty="0">
                <a:solidFill>
                  <a:srgbClr val="699AFF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fr-F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69C49A"/>
                </a:solidFill>
                <a:effectLst/>
                <a:latin typeface="Consolas" panose="020B0609020204030204" pitchFamily="49" charset="0"/>
              </a:rPr>
              <a:t>'relu'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TimeDistributed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FF9A5A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i="1" dirty="0">
                <a:solidFill>
                  <a:srgbClr val="699AFF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fr-F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69C49A"/>
                </a:solidFill>
                <a:effectLst/>
                <a:latin typeface="Consolas" panose="020B0609020204030204" pitchFamily="49" charset="0"/>
              </a:rPr>
              <a:t>'relu'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Flatten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FF9A5A"/>
                </a:solidFill>
                <a:effectLst/>
                <a:latin typeface="Consolas" panose="020B0609020204030204" pitchFamily="49" charset="0"/>
              </a:rPr>
              <a:t>1600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i="1" dirty="0">
                <a:solidFill>
                  <a:srgbClr val="699AFF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fr-F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69C49A"/>
                </a:solidFill>
                <a:effectLst/>
                <a:latin typeface="Consolas" panose="020B0609020204030204" pitchFamily="49" charset="0"/>
              </a:rPr>
              <a:t>'relu'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i="1" dirty="0" err="1">
                <a:solidFill>
                  <a:srgbClr val="699AFF"/>
                </a:solidFill>
                <a:effectLst/>
                <a:latin typeface="Consolas" panose="020B0609020204030204" pitchFamily="49" charset="0"/>
              </a:rPr>
              <a:t>latent_space_size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BatchNormalization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i="1" dirty="0" err="1">
                <a:solidFill>
                  <a:srgbClr val="699AFF"/>
                </a:solidFill>
                <a:effectLst/>
                <a:latin typeface="Consolas" panose="020B0609020204030204" pitchFamily="49" charset="0"/>
              </a:rPr>
              <a:t>momentum</a:t>
            </a:r>
            <a:r>
              <a:rPr lang="fr-F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i="1" dirty="0" err="1">
                <a:solidFill>
                  <a:srgbClr val="699AFF"/>
                </a:solidFill>
                <a:effectLst/>
                <a:latin typeface="Consolas" panose="020B0609020204030204" pitchFamily="49" charset="0"/>
              </a:rPr>
              <a:t>batchnorm_momentum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i="1" dirty="0" err="1">
                <a:solidFill>
                  <a:srgbClr val="699A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69C49A"/>
                </a:solidFill>
                <a:effectLst/>
                <a:latin typeface="Consolas" panose="020B0609020204030204" pitchFamily="49" charset="0"/>
              </a:rPr>
              <a:t>'encoder'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])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457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FBA91-171C-4A58-9ED4-53A31D71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Decoder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D29E9A-38DC-4D04-B7FE-FB408CF09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95" y="1690688"/>
            <a:ext cx="11792505" cy="51673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b="0" i="1" dirty="0" err="1">
                <a:solidFill>
                  <a:srgbClr val="FF699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1" dirty="0" err="1">
                <a:solidFill>
                  <a:srgbClr val="699AFF"/>
                </a:solidFill>
                <a:effectLst/>
                <a:latin typeface="Consolas" panose="020B0609020204030204" pitchFamily="49" charset="0"/>
              </a:rPr>
              <a:t>decoder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Sequential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FF9A5A"/>
                </a:solidFill>
                <a:effectLst/>
                <a:latin typeface="Consolas" panose="020B0609020204030204" pitchFamily="49" charset="0"/>
              </a:rPr>
              <a:t>1600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i="1" dirty="0" err="1">
                <a:solidFill>
                  <a:srgbClr val="699A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69C49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69C49A"/>
                </a:solidFill>
                <a:effectLst/>
                <a:latin typeface="Consolas" panose="020B0609020204030204" pitchFamily="49" charset="0"/>
              </a:rPr>
              <a:t>decoder</a:t>
            </a:r>
            <a:r>
              <a:rPr lang="fr-FR" b="0" dirty="0">
                <a:solidFill>
                  <a:srgbClr val="69C49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BatchNormalization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i="1" dirty="0" err="1">
                <a:solidFill>
                  <a:srgbClr val="699AFF"/>
                </a:solidFill>
                <a:effectLst/>
                <a:latin typeface="Consolas" panose="020B0609020204030204" pitchFamily="49" charset="0"/>
              </a:rPr>
              <a:t>momentum</a:t>
            </a:r>
            <a:r>
              <a:rPr lang="fr-F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i="1" dirty="0" err="1">
                <a:solidFill>
                  <a:srgbClr val="699AFF"/>
                </a:solidFill>
                <a:effectLst/>
                <a:latin typeface="Consolas" panose="020B0609020204030204" pitchFamily="49" charset="0"/>
              </a:rPr>
              <a:t>batchnorm_momentum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69C49A"/>
                </a:solidFill>
                <a:effectLst/>
                <a:latin typeface="Consolas" panose="020B0609020204030204" pitchFamily="49" charset="0"/>
              </a:rPr>
              <a:t>'relu'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i="1" dirty="0" err="1">
                <a:solidFill>
                  <a:srgbClr val="699AFF"/>
                </a:solidFill>
                <a:effectLst/>
                <a:latin typeface="Consolas" panose="020B0609020204030204" pitchFamily="49" charset="0"/>
              </a:rPr>
              <a:t>dropout_rate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i="1" dirty="0" err="1">
                <a:solidFill>
                  <a:srgbClr val="699AFF"/>
                </a:solidFill>
                <a:effectLst/>
                <a:latin typeface="Consolas" panose="020B0609020204030204" pitchFamily="49" charset="0"/>
              </a:rPr>
              <a:t>max_windows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FF9A5A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fr-FR" b="0" i="1" dirty="0" err="1">
                <a:solidFill>
                  <a:srgbClr val="699AFF"/>
                </a:solidFill>
                <a:effectLst/>
                <a:latin typeface="Consolas" panose="020B0609020204030204" pitchFamily="49" charset="0"/>
              </a:rPr>
              <a:t>max_windows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FF9A5A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TimeDistributed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BatchNormalization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i="1" dirty="0" err="1">
                <a:solidFill>
                  <a:srgbClr val="699AFF"/>
                </a:solidFill>
                <a:effectLst/>
                <a:latin typeface="Consolas" panose="020B0609020204030204" pitchFamily="49" charset="0"/>
              </a:rPr>
              <a:t>momentum</a:t>
            </a:r>
            <a:r>
              <a:rPr lang="fr-F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i="1" dirty="0" err="1">
                <a:solidFill>
                  <a:srgbClr val="699AFF"/>
                </a:solidFill>
                <a:effectLst/>
                <a:latin typeface="Consolas" panose="020B0609020204030204" pitchFamily="49" charset="0"/>
              </a:rPr>
              <a:t>batchnorm_momentum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69C49A"/>
                </a:solidFill>
                <a:effectLst/>
                <a:latin typeface="Consolas" panose="020B0609020204030204" pitchFamily="49" charset="0"/>
              </a:rPr>
              <a:t>'relu'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i="1" dirty="0" err="1">
                <a:solidFill>
                  <a:srgbClr val="699AFF"/>
                </a:solidFill>
                <a:effectLst/>
                <a:latin typeface="Consolas" panose="020B0609020204030204" pitchFamily="49" charset="0"/>
              </a:rPr>
              <a:t>dropout_rate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b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TimeDistributed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FF9A5A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TimeDistributed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BatchNormalization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i="1" dirty="0" err="1">
                <a:solidFill>
                  <a:srgbClr val="699AFF"/>
                </a:solidFill>
                <a:effectLst/>
                <a:latin typeface="Consolas" panose="020B0609020204030204" pitchFamily="49" charset="0"/>
              </a:rPr>
              <a:t>momentum</a:t>
            </a:r>
            <a:r>
              <a:rPr lang="fr-F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i="1" dirty="0" err="1">
                <a:solidFill>
                  <a:srgbClr val="699AFF"/>
                </a:solidFill>
                <a:effectLst/>
                <a:latin typeface="Consolas" panose="020B0609020204030204" pitchFamily="49" charset="0"/>
              </a:rPr>
              <a:t>batchnorm_momentum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69C49A"/>
                </a:solidFill>
                <a:effectLst/>
                <a:latin typeface="Consolas" panose="020B0609020204030204" pitchFamily="49" charset="0"/>
              </a:rPr>
              <a:t>'relu'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i="1" dirty="0" err="1">
                <a:solidFill>
                  <a:srgbClr val="699AFF"/>
                </a:solidFill>
                <a:effectLst/>
                <a:latin typeface="Consolas" panose="020B0609020204030204" pitchFamily="49" charset="0"/>
              </a:rPr>
              <a:t>dropout_rate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TimeDistributed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i="1" dirty="0" err="1">
                <a:solidFill>
                  <a:srgbClr val="699AFF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FF9A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i="1" dirty="0" err="1">
                <a:solidFill>
                  <a:srgbClr val="699AFF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FF9A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fr-FR" b="0" i="1" dirty="0">
                <a:solidFill>
                  <a:srgbClr val="699AFF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fr-F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69C49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69C49A"/>
                </a:solidFill>
                <a:effectLst/>
                <a:latin typeface="Consolas" panose="020B0609020204030204" pitchFamily="49" charset="0"/>
              </a:rPr>
              <a:t>sigmoid</a:t>
            </a:r>
            <a:r>
              <a:rPr lang="fr-FR" b="0" dirty="0">
                <a:solidFill>
                  <a:srgbClr val="69C49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fr-FR" b="0" i="1" dirty="0" err="1">
                <a:solidFill>
                  <a:srgbClr val="699AFF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FF9A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fr-FR" b="0" i="1" dirty="0" err="1">
                <a:solidFill>
                  <a:srgbClr val="699AFF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FF9A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fr-FR" b="0" i="1" dirty="0" err="1">
                <a:solidFill>
                  <a:srgbClr val="699AFF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FF9A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])),</a:t>
            </a:r>
          </a:p>
          <a:p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])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36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3568B1-7D5A-4374-A6EF-07A48B66C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90525"/>
            <a:ext cx="10909640" cy="1510301"/>
          </a:xfrm>
        </p:spPr>
        <p:txBody>
          <a:bodyPr anchor="ctr">
            <a:normAutofit/>
          </a:bodyPr>
          <a:lstStyle/>
          <a:p>
            <a:r>
              <a:rPr lang="fr-FR" sz="6600">
                <a:solidFill>
                  <a:srgbClr val="FFFFFF"/>
                </a:solidFill>
              </a:rPr>
              <a:t>Role of PCA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AA3FAC-F5D5-42FF-8FA0-B5258B34C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1" y="1900826"/>
            <a:ext cx="6396204" cy="662542"/>
          </a:xfrm>
        </p:spPr>
        <p:txBody>
          <a:bodyPr anchor="ctr">
            <a:normAutofit/>
          </a:bodyPr>
          <a:lstStyle/>
          <a:p>
            <a:r>
              <a:rPr lang="fr-FR" sz="2000">
                <a:solidFill>
                  <a:srgbClr val="FFFFFF"/>
                </a:solidFill>
              </a:rPr>
              <a:t>Used for adjusting parameters in a good manner in the latent space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559613C-82DC-43BE-A027-859AA6FF2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792628"/>
            <a:ext cx="10118598" cy="156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23BCDF-0110-4A4B-82D6-0F62381F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fr-FR" sz="4200"/>
              <a:t>How to create the PCA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6573C-4BFC-4047-B666-21E4CC07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fr-FR" sz="2200"/>
              <a:t>We use the Singular Value Decomposition to do so</a:t>
            </a:r>
          </a:p>
          <a:p>
            <a:endParaRPr lang="fr-FR" sz="220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CE26F0-BC3F-4569-AF77-B7CF7D305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38587"/>
            <a:ext cx="6903720" cy="478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713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471</Words>
  <Application>Microsoft Office PowerPoint</Application>
  <PresentationFormat>Grand écran</PresentationFormat>
  <Paragraphs>72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Roboto</vt:lpstr>
      <vt:lpstr>Wingdings</vt:lpstr>
      <vt:lpstr>Thème Office</vt:lpstr>
      <vt:lpstr>Creation of music through Neural Network</vt:lpstr>
      <vt:lpstr>The goal</vt:lpstr>
      <vt:lpstr>Data</vt:lpstr>
      <vt:lpstr>Input</vt:lpstr>
      <vt:lpstr>Auto Encoder</vt:lpstr>
      <vt:lpstr>Encoder</vt:lpstr>
      <vt:lpstr>Decoder</vt:lpstr>
      <vt:lpstr>Role of PCA</vt:lpstr>
      <vt:lpstr>How to create the PCA</vt:lpstr>
      <vt:lpstr>Compose the music</vt:lpstr>
      <vt:lpstr>How to do better 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Jacta Florian Pierre Alain</dc:creator>
  <cp:lastModifiedBy>Jacta Florian Pierre Alain</cp:lastModifiedBy>
  <cp:revision>3</cp:revision>
  <dcterms:created xsi:type="dcterms:W3CDTF">2022-01-25T10:27:08Z</dcterms:created>
  <dcterms:modified xsi:type="dcterms:W3CDTF">2022-01-25T14:27:43Z</dcterms:modified>
</cp:coreProperties>
</file>