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oppins"/>
      <p:regular r:id="rId17"/>
      <p:bold r:id="rId18"/>
      <p:italic r:id="rId19"/>
      <p:boldItalic r:id="rId20"/>
    </p:embeddedFont>
    <p:embeddedFont>
      <p:font typeface="Poppins ExtraBold"/>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ExtraBold-boldItalic.fntdata"/><Relationship Id="rId21" Type="http://schemas.openxmlformats.org/officeDocument/2006/relationships/font" Target="fonts/Poppins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regular.fntdata"/><Relationship Id="rId16" Type="http://schemas.openxmlformats.org/officeDocument/2006/relationships/slide" Target="slides/slide11.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4" name="Shape 4784"/>
        <p:cNvGrpSpPr/>
        <p:nvPr/>
      </p:nvGrpSpPr>
      <p:grpSpPr>
        <a:xfrm>
          <a:off x="0" y="0"/>
          <a:ext cx="0" cy="0"/>
          <a:chOff x="0" y="0"/>
          <a:chExt cx="0" cy="0"/>
        </a:xfrm>
      </p:grpSpPr>
      <p:sp>
        <p:nvSpPr>
          <p:cNvPr id="4785" name="Google Shape;47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86" name="Google Shape;47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 Derin</a:t>
            </a:r>
            <a:endParaRPr/>
          </a:p>
          <a:p>
            <a:pPr indent="0" lvl="0" marL="0" rtl="0" algn="l">
              <a:spcBef>
                <a:spcPts val="0"/>
              </a:spcBef>
              <a:spcAft>
                <a:spcPts val="0"/>
              </a:spcAft>
              <a:buNone/>
            </a:pPr>
            <a:r>
              <a:rPr lang="en"/>
              <a:t>Slide 2 Anjali</a:t>
            </a:r>
            <a:endParaRPr/>
          </a:p>
          <a:p>
            <a:pPr indent="0" lvl="0" marL="0" rtl="0" algn="l">
              <a:spcBef>
                <a:spcPts val="0"/>
              </a:spcBef>
              <a:spcAft>
                <a:spcPts val="0"/>
              </a:spcAft>
              <a:buNone/>
            </a:pPr>
            <a:r>
              <a:rPr lang="en"/>
              <a:t>Slide 3 Abdullah</a:t>
            </a:r>
            <a:endParaRPr/>
          </a:p>
          <a:p>
            <a:pPr indent="0" lvl="0" marL="0" rtl="0" algn="l">
              <a:spcBef>
                <a:spcPts val="0"/>
              </a:spcBef>
              <a:spcAft>
                <a:spcPts val="0"/>
              </a:spcAft>
              <a:buNone/>
            </a:pPr>
            <a:r>
              <a:rPr lang="en"/>
              <a:t>Slide 4 Alejandro</a:t>
            </a:r>
            <a:endParaRPr/>
          </a:p>
          <a:p>
            <a:pPr indent="0" lvl="0" marL="0" rtl="0" algn="l">
              <a:spcBef>
                <a:spcPts val="0"/>
              </a:spcBef>
              <a:spcAft>
                <a:spcPts val="0"/>
              </a:spcAft>
              <a:buNone/>
            </a:pPr>
            <a:r>
              <a:rPr lang="en"/>
              <a:t>Slide 5 Alejandro</a:t>
            </a:r>
            <a:endParaRPr/>
          </a:p>
          <a:p>
            <a:pPr indent="0" lvl="0" marL="0" rtl="0" algn="l">
              <a:spcBef>
                <a:spcPts val="0"/>
              </a:spcBef>
              <a:spcAft>
                <a:spcPts val="0"/>
              </a:spcAft>
              <a:buNone/>
            </a:pPr>
            <a:r>
              <a:rPr lang="en"/>
              <a:t>Slide 6 Abdullah</a:t>
            </a:r>
            <a:endParaRPr/>
          </a:p>
          <a:p>
            <a:pPr indent="0" lvl="0" marL="0" rtl="0" algn="l">
              <a:spcBef>
                <a:spcPts val="0"/>
              </a:spcBef>
              <a:spcAft>
                <a:spcPts val="0"/>
              </a:spcAft>
              <a:buNone/>
            </a:pPr>
            <a:r>
              <a:rPr lang="en"/>
              <a:t>Slide 7 Anjali</a:t>
            </a:r>
            <a:endParaRPr/>
          </a:p>
          <a:p>
            <a:pPr indent="0" lvl="0" marL="0" rtl="0" algn="l">
              <a:spcBef>
                <a:spcPts val="0"/>
              </a:spcBef>
              <a:spcAft>
                <a:spcPts val="0"/>
              </a:spcAft>
              <a:buNone/>
            </a:pPr>
            <a:r>
              <a:rPr lang="en"/>
              <a:t>Slide 8 Derin</a:t>
            </a:r>
            <a:endParaRPr/>
          </a:p>
          <a:p>
            <a:pPr indent="0" lvl="0" marL="0" rtl="0" algn="l">
              <a:spcBef>
                <a:spcPts val="0"/>
              </a:spcBef>
              <a:spcAft>
                <a:spcPts val="0"/>
              </a:spcAft>
              <a:buNone/>
            </a:pPr>
            <a:r>
              <a:rPr lang="en"/>
              <a:t>Slide 9 Abdullah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6" name="Shape 4866"/>
        <p:cNvGrpSpPr/>
        <p:nvPr/>
      </p:nvGrpSpPr>
      <p:grpSpPr>
        <a:xfrm>
          <a:off x="0" y="0"/>
          <a:ext cx="0" cy="0"/>
          <a:chOff x="0" y="0"/>
          <a:chExt cx="0" cy="0"/>
        </a:xfrm>
      </p:grpSpPr>
      <p:sp>
        <p:nvSpPr>
          <p:cNvPr id="4867" name="Google Shape;4867;g21ba7d41b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8" name="Google Shape;4868;g21ba7d41b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t>DERIN</a:t>
            </a:r>
            <a:endParaRPr b="1" sz="1300"/>
          </a:p>
          <a:p>
            <a:pPr indent="0" lvl="0" marL="0" rtl="0" algn="l">
              <a:spcBef>
                <a:spcPts val="0"/>
              </a:spcBef>
              <a:spcAft>
                <a:spcPts val="0"/>
              </a:spcAft>
              <a:buClr>
                <a:schemeClr val="dk1"/>
              </a:buClr>
              <a:buSzPts val="1100"/>
              <a:buFont typeface="Arial"/>
              <a:buNone/>
            </a:pPr>
            <a:r>
              <a:rPr lang="en"/>
              <a:t>In the future we can</a:t>
            </a:r>
            <a:r>
              <a:rPr lang="en"/>
              <a:t> utilize NLP to analyze user suggestions for our stock advisor.</a:t>
            </a:r>
            <a:endParaRPr/>
          </a:p>
          <a:p>
            <a:pPr indent="0" lvl="0" marL="0" rtl="0" algn="l">
              <a:spcBef>
                <a:spcPts val="0"/>
              </a:spcBef>
              <a:spcAft>
                <a:spcPts val="0"/>
              </a:spcAft>
              <a:buClr>
                <a:schemeClr val="dk1"/>
              </a:buClr>
              <a:buSzPts val="1100"/>
              <a:buFont typeface="Arial"/>
              <a:buNone/>
            </a:pPr>
            <a:r>
              <a:rPr lang="en"/>
              <a:t>By extracting sentiment and key themes from feedback, we uncover valuable trends.Our algorithm correlates user ratings with model types (RNN/MLP or ARIMA) using linear regression to optimize performance.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3" name="Shape 4873"/>
        <p:cNvGrpSpPr/>
        <p:nvPr/>
      </p:nvGrpSpPr>
      <p:grpSpPr>
        <a:xfrm>
          <a:off x="0" y="0"/>
          <a:ext cx="0" cy="0"/>
          <a:chOff x="0" y="0"/>
          <a:chExt cx="0" cy="0"/>
        </a:xfrm>
      </p:grpSpPr>
      <p:sp>
        <p:nvSpPr>
          <p:cNvPr id="4874" name="Google Shape;4874;g2ec14b85459_1_4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5" name="Google Shape;4875;g2ec14b85459_1_4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ABDULLAH</a:t>
            </a:r>
            <a:endParaRPr/>
          </a:p>
          <a:p>
            <a:pPr indent="0" lvl="0" marL="0" rtl="0" algn="l">
              <a:spcBef>
                <a:spcPts val="0"/>
              </a:spcBef>
              <a:spcAft>
                <a:spcPts val="0"/>
              </a:spcAft>
              <a:buNone/>
            </a:pPr>
            <a:r>
              <a:rPr lang="en"/>
              <a:t>"In the future, we can enhance our model by implementing more ensemble learning techniques, for better </a:t>
            </a:r>
            <a:r>
              <a:rPr lang="en"/>
              <a:t>forecasts</a:t>
            </a:r>
            <a:r>
              <a:rPr lang="en"/>
              <a:t>. Including sentiment analysis from news and social media will provide insights into public sentiment to adjust stock recommendations. Expanding the range of stocks will offer more comprehensive investment opportunities. Integrating real-time data will enable dynamic predictions and timely recommendations. Developing an advanced user interface will improve user interaction and data input. Lastly, enhancing our feedback mechanism with NLP will refine our models based on user suggestions."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0" name="Shape 4790"/>
        <p:cNvGrpSpPr/>
        <p:nvPr/>
      </p:nvGrpSpPr>
      <p:grpSpPr>
        <a:xfrm>
          <a:off x="0" y="0"/>
          <a:ext cx="0" cy="0"/>
          <a:chOff x="0" y="0"/>
          <a:chExt cx="0" cy="0"/>
        </a:xfrm>
      </p:grpSpPr>
      <p:sp>
        <p:nvSpPr>
          <p:cNvPr id="4791" name="Google Shape;4791;g2ec14b85459_1_4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2" name="Google Shape;4792;g2ec14b85459_1_4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7" name="Shape 4807"/>
        <p:cNvGrpSpPr/>
        <p:nvPr/>
      </p:nvGrpSpPr>
      <p:grpSpPr>
        <a:xfrm>
          <a:off x="0" y="0"/>
          <a:ext cx="0" cy="0"/>
          <a:chOff x="0" y="0"/>
          <a:chExt cx="0" cy="0"/>
        </a:xfrm>
      </p:grpSpPr>
      <p:sp>
        <p:nvSpPr>
          <p:cNvPr id="4808" name="Google Shape;4808;g2ec14b8545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9" name="Google Shape;4809;g2ec14b8545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r>
              <a:rPr b="1" lang="en" sz="1200"/>
              <a:t>DERIN</a:t>
            </a:r>
            <a:endParaRPr b="1" sz="1200"/>
          </a:p>
          <a:p>
            <a:pPr indent="0" lvl="0" marL="0" rtl="0" algn="l">
              <a:spcBef>
                <a:spcPts val="0"/>
              </a:spcBef>
              <a:spcAft>
                <a:spcPts val="0"/>
              </a:spcAft>
              <a:buClr>
                <a:schemeClr val="dk1"/>
              </a:buClr>
              <a:buSzPts val="1100"/>
              <a:buFont typeface="Arial"/>
              <a:buNone/>
            </a:pPr>
            <a:r>
              <a:rPr lang="en"/>
              <a:t>Using the yfinance package, we extract historical stock data for Apple and Tesla from 2019 to 2023. This data forms the basis for our analysis and modeling. We then create and fit an ARIMA model for both companies, capturing patterns in stock price movements to make accurate predictions.Next, we compare actual closing prices with predicted prices on a graph to assess the model's performance. We calculate the error percentage to quantify the accuracy of the model, with a lower percentage indicating higher accuracy. Finally, we forecast future values, enabling investors to anticipate market movements and make informed decisions. This helps in optimizing portfolios and achieving financial goals.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5" name="Shape 4815"/>
        <p:cNvGrpSpPr/>
        <p:nvPr/>
      </p:nvGrpSpPr>
      <p:grpSpPr>
        <a:xfrm>
          <a:off x="0" y="0"/>
          <a:ext cx="0" cy="0"/>
          <a:chOff x="0" y="0"/>
          <a:chExt cx="0" cy="0"/>
        </a:xfrm>
      </p:grpSpPr>
      <p:sp>
        <p:nvSpPr>
          <p:cNvPr id="4816" name="Google Shape;4816;g2ec14b85459_1_4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7" name="Google Shape;4817;g2ec14b85459_1_4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t>ANJALI</a:t>
            </a:r>
            <a:endParaRPr b="1"/>
          </a:p>
          <a:p>
            <a:pPr indent="0" lvl="0" marL="0" rtl="0" algn="l">
              <a:lnSpc>
                <a:spcPct val="115000"/>
              </a:lnSpc>
              <a:spcBef>
                <a:spcPts val="1200"/>
              </a:spcBef>
              <a:spcAft>
                <a:spcPts val="0"/>
              </a:spcAft>
              <a:buClr>
                <a:schemeClr val="dk1"/>
              </a:buClr>
              <a:buSzPts val="1100"/>
              <a:buFont typeface="Arial"/>
              <a:buNone/>
            </a:pPr>
            <a:r>
              <a:rPr lang="en"/>
              <a:t>Enhanced Data Preprocessing: By capping outliers, we reduce the impact of extreme values, ensuring more reliable results. Extracting data specific to each company allows for focused analysis on individual stock performance, making it more accurate and relevant. </a:t>
            </a:r>
            <a:endParaRPr/>
          </a:p>
          <a:p>
            <a:pPr indent="0" lvl="0" marL="0" rtl="0" algn="l">
              <a:lnSpc>
                <a:spcPct val="115000"/>
              </a:lnSpc>
              <a:spcBef>
                <a:spcPts val="1200"/>
              </a:spcBef>
              <a:spcAft>
                <a:spcPts val="0"/>
              </a:spcAft>
              <a:buClr>
                <a:schemeClr val="dk1"/>
              </a:buClr>
              <a:buSzPts val="1100"/>
              <a:buFont typeface="Arial"/>
              <a:buNone/>
            </a:pPr>
            <a:r>
              <a:rPr lang="en"/>
              <a:t>Advanced Metrics Calculation: Annualized return and volatility standardize performance measurement, enabling meaningful comparisons. The Sharpe ratio adjusts returns based on risk, helping investors understand returns per unit of risk, which is crucial for informed investment decisions. </a:t>
            </a:r>
            <a:endParaRPr/>
          </a:p>
          <a:p>
            <a:pPr indent="0" lvl="0" marL="0" rtl="0" algn="l">
              <a:lnSpc>
                <a:spcPct val="115000"/>
              </a:lnSpc>
              <a:spcBef>
                <a:spcPts val="1200"/>
              </a:spcBef>
              <a:spcAft>
                <a:spcPts val="0"/>
              </a:spcAft>
              <a:buClr>
                <a:schemeClr val="dk1"/>
              </a:buClr>
              <a:buSzPts val="1100"/>
              <a:buFont typeface="Arial"/>
              <a:buNone/>
            </a:pPr>
            <a:r>
              <a:rPr lang="en"/>
              <a:t>Visualization Enhancements: Visualizing distributions of returns, volatilities, and Sharpe ratios helps identify patterns and trends, aiding strategic decision-making. Understanding metric correlations supports effective portfolio diversification and risk management.</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4" name="Shape 4824"/>
        <p:cNvGrpSpPr/>
        <p:nvPr/>
      </p:nvGrpSpPr>
      <p:grpSpPr>
        <a:xfrm>
          <a:off x="0" y="0"/>
          <a:ext cx="0" cy="0"/>
          <a:chOff x="0" y="0"/>
          <a:chExt cx="0" cy="0"/>
        </a:xfrm>
      </p:grpSpPr>
      <p:sp>
        <p:nvSpPr>
          <p:cNvPr id="4825" name="Google Shape;4825;g2ec1eed5b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6" name="Google Shape;4826;g2ec1eed5b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ABDULLAH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User Interaction: Customizable inputs for company, start date, and end date make the tool user-friendly and relevant to specific interests. Tailoring investment recommendations based on risk tolerance ensures advice aligns with financial goals, enhancing user satisfaction and decision-making.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Improved Modeling Techniques: Fine-tuning ARIMA model parameters improves forecast accuracy, leading to reliable forecasts for planning. Forecasting future stock prices helps investors anticipate market movements and make proactive decisions, crucial for both short-term and long-term investments.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Machine Learning Integration: A preprocessing pipeline standardizes numeric and categorical data, enhancing model performance. GridSearchCV optimizes hyperparameters, ensuring the machine learning model is accurate and robust, leading to better predictions and insights.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4" name="Shape 4834"/>
        <p:cNvGrpSpPr/>
        <p:nvPr/>
      </p:nvGrpSpPr>
      <p:grpSpPr>
        <a:xfrm>
          <a:off x="0" y="0"/>
          <a:ext cx="0" cy="0"/>
          <a:chOff x="0" y="0"/>
          <a:chExt cx="0" cy="0"/>
        </a:xfrm>
      </p:grpSpPr>
      <p:sp>
        <p:nvSpPr>
          <p:cNvPr id="4835" name="Google Shape;4835;g2ec14b8545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6" name="Google Shape;4836;g2ec14b8545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ALEJANDRO</a:t>
            </a:r>
            <a:endParaRPr/>
          </a:p>
          <a:p>
            <a:pPr indent="0" lvl="0" marL="0" rtl="0" algn="l">
              <a:lnSpc>
                <a:spcPct val="115000"/>
              </a:lnSpc>
              <a:spcBef>
                <a:spcPts val="1200"/>
              </a:spcBef>
              <a:spcAft>
                <a:spcPts val="0"/>
              </a:spcAft>
              <a:buClr>
                <a:schemeClr val="dk1"/>
              </a:buClr>
              <a:buSzPts val="1100"/>
              <a:buFont typeface="Arial"/>
              <a:buNone/>
            </a:pPr>
            <a:r>
              <a:rPr lang="en"/>
              <a:t>While exploring the data, we </a:t>
            </a:r>
            <a:r>
              <a:rPr lang="en"/>
              <a:t>calculated</a:t>
            </a:r>
            <a:r>
              <a:rPr lang="en"/>
              <a:t> the distribution of Annualized Return, Annualized Volatility, and Sharpe Ratio.</a:t>
            </a:r>
            <a:endParaRPr/>
          </a:p>
          <a:p>
            <a:pPr indent="0" lvl="0" marL="0" rtl="0" algn="l">
              <a:lnSpc>
                <a:spcPct val="115000"/>
              </a:lnSpc>
              <a:spcBef>
                <a:spcPts val="1200"/>
              </a:spcBef>
              <a:spcAft>
                <a:spcPts val="0"/>
              </a:spcAft>
              <a:buClr>
                <a:schemeClr val="dk1"/>
              </a:buClr>
              <a:buSzPts val="1100"/>
              <a:buFont typeface="Arial"/>
              <a:buNone/>
            </a:pPr>
            <a:r>
              <a:rPr lang="en"/>
              <a:t>Annualized Return: The curve is slightly sharper due to a smaller standard deviation, indicating less variability in the data. The graph is normally distributed, making it easier to predict future performance. However, it does show a slight positive skew </a:t>
            </a:r>
            <a:r>
              <a:rPr lang="en" strike="sngStrike"/>
              <a:t>as the peak of the curve is to the right of 0</a:t>
            </a:r>
            <a:r>
              <a:rPr lang="en"/>
              <a:t>, indicating that more stocks have positive annualized returns.</a:t>
            </a:r>
            <a:endParaRPr/>
          </a:p>
          <a:p>
            <a:pPr indent="0" lvl="0" marL="0" rtl="0" algn="l">
              <a:lnSpc>
                <a:spcPct val="115000"/>
              </a:lnSpc>
              <a:spcBef>
                <a:spcPts val="1200"/>
              </a:spcBef>
              <a:spcAft>
                <a:spcPts val="0"/>
              </a:spcAft>
              <a:buClr>
                <a:schemeClr val="dk1"/>
              </a:buClr>
              <a:buSzPts val="1100"/>
              <a:buFont typeface="Arial"/>
              <a:buNone/>
            </a:pPr>
            <a:r>
              <a:rPr lang="en"/>
              <a:t>Annualized Volatility: The mean is skewed to the left, indicating a bias in the data. The standard deviation is larger, resulting in a flatter curve, which suggests higher risk and unpredictability.</a:t>
            </a:r>
            <a:endParaRPr/>
          </a:p>
          <a:p>
            <a:pPr indent="0" lvl="0" marL="0" rtl="0" algn="l">
              <a:lnSpc>
                <a:spcPct val="115000"/>
              </a:lnSpc>
              <a:spcBef>
                <a:spcPts val="1200"/>
              </a:spcBef>
              <a:spcAft>
                <a:spcPts val="0"/>
              </a:spcAft>
              <a:buClr>
                <a:schemeClr val="dk1"/>
              </a:buClr>
              <a:buSzPts val="1100"/>
              <a:buFont typeface="Arial"/>
              <a:buNone/>
            </a:pPr>
            <a:r>
              <a:rPr lang="en"/>
              <a:t>Sharpe Ratio: The graph is mostly normally distributed with a slightly larger standard deviation, which helps in assessing the performance of the investments more accurately. This distribution is also slightly right-skewed, which implies that while risk-adjusted returns are generally modest, some stocks achieve much higher risk-adjusted returns which moves the curve to the right..</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1" name="Shape 4841"/>
        <p:cNvGrpSpPr/>
        <p:nvPr/>
      </p:nvGrpSpPr>
      <p:grpSpPr>
        <a:xfrm>
          <a:off x="0" y="0"/>
          <a:ext cx="0" cy="0"/>
          <a:chOff x="0" y="0"/>
          <a:chExt cx="0" cy="0"/>
        </a:xfrm>
      </p:grpSpPr>
      <p:sp>
        <p:nvSpPr>
          <p:cNvPr id="4842" name="Google Shape;4842;g2782387244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3" name="Google Shape;4843;g2782387244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ALEJANDRO</a:t>
            </a:r>
            <a:endParaRPr>
              <a:solidFill>
                <a:schemeClr val="dk1"/>
              </a:solidFill>
            </a:endParaRPr>
          </a:p>
          <a:p>
            <a:pPr indent="0" lvl="0" marL="0" rtl="0" algn="l">
              <a:spcBef>
                <a:spcPts val="0"/>
              </a:spcBef>
              <a:spcAft>
                <a:spcPts val="0"/>
              </a:spcAft>
              <a:buNone/>
            </a:pPr>
            <a:r>
              <a:rPr lang="en"/>
              <a:t>The heatmap shows that there is a positive correlation between annualized return and Sharpe ratio (0.94), suggesting that stocks with higher returns tend to have higher risk-adjusted returns. This is expected, as the Sharpe ratio incorporates return in its calculation.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correlation between annualized return and annualized volatility is relatively weak (0.085), suggesting that the return and volatility are not nearly related in this dataset. Annualized Volatility </a:t>
            </a:r>
            <a:r>
              <a:rPr lang="en"/>
              <a:t>seems</a:t>
            </a:r>
            <a:r>
              <a:rPr lang="en"/>
              <a:t> to also have no correlation with Sharpe Ratio ( at -0.057), there is a very slight inverse relationship between volatility and risk-adjusted returns, but it is almost negligible.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9" name="Shape 4849"/>
        <p:cNvGrpSpPr/>
        <p:nvPr/>
      </p:nvGrpSpPr>
      <p:grpSpPr>
        <a:xfrm>
          <a:off x="0" y="0"/>
          <a:ext cx="0" cy="0"/>
          <a:chOff x="0" y="0"/>
          <a:chExt cx="0" cy="0"/>
        </a:xfrm>
      </p:grpSpPr>
      <p:sp>
        <p:nvSpPr>
          <p:cNvPr id="4850" name="Google Shape;4850;g2ec14b85459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1" name="Google Shape;4851;g2ec14b85459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ABDULLAH</a:t>
            </a:r>
            <a:endParaRPr/>
          </a:p>
          <a:p>
            <a:pPr indent="0" lvl="0" marL="0" rtl="0" algn="l">
              <a:lnSpc>
                <a:spcPct val="115000"/>
              </a:lnSpc>
              <a:spcBef>
                <a:spcPts val="1200"/>
              </a:spcBef>
              <a:spcAft>
                <a:spcPts val="0"/>
              </a:spcAft>
              <a:buClr>
                <a:schemeClr val="dk1"/>
              </a:buClr>
              <a:buSzPts val="1100"/>
              <a:buFont typeface="Arial"/>
              <a:buNone/>
            </a:pPr>
            <a:r>
              <a:rPr lang="en"/>
              <a:t>In this slide, we compare the traditional ARIMA model with an ensemble of neural networks, specifically using MLP (Multi-layer Perceptron) and RNN (Recurrent Neural Network). The ARIMA model, leveraging time series analysis, provides robust predictions based on historical data input. It calculates the absolute mean error percentage to gauge accuracy and forecasts future stock values, aiding in strategic planning. Using both RNN and MLP in an ensemble can be more effective than using just one of them. RNNs excel at capturing temporal dependencies in time series data, while MLPs can effectively learn complex non-linear relationships. By combining their predictions, we leverage the strengths of both models, potentially improving overall model performance. The ensemble approach mitigates the weaknesses of each individual model, providing more robust predictions. Our ensemble neural network, optimized through GridSearchCV, predicts closing prices with reduced mean squared error. Visual comparisons against actual prices help visualize model performance and support informed decision-making in investment strategies. This approach highlights the efficiency gains achieved through ensemble learning over traditional methods."</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8" name="Shape 4858"/>
        <p:cNvGrpSpPr/>
        <p:nvPr/>
      </p:nvGrpSpPr>
      <p:grpSpPr>
        <a:xfrm>
          <a:off x="0" y="0"/>
          <a:ext cx="0" cy="0"/>
          <a:chOff x="0" y="0"/>
          <a:chExt cx="0" cy="0"/>
        </a:xfrm>
      </p:grpSpPr>
      <p:sp>
        <p:nvSpPr>
          <p:cNvPr id="4859" name="Google Shape;4859;g2ec14b85459_1_4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0" name="Google Shape;4860;g2ec14b85459_1_4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ANJALI</a:t>
            </a:r>
            <a:endParaRPr b="1"/>
          </a:p>
          <a:p>
            <a:pPr indent="0" lvl="0" marL="0" rtl="0" algn="l">
              <a:spcBef>
                <a:spcPts val="0"/>
              </a:spcBef>
              <a:spcAft>
                <a:spcPts val="0"/>
              </a:spcAft>
              <a:buClr>
                <a:schemeClr val="dk1"/>
              </a:buClr>
              <a:buSzPts val="1100"/>
              <a:buFont typeface="Arial"/>
              <a:buNone/>
            </a:pPr>
            <a:r>
              <a:rPr lang="en"/>
              <a:t>Our system is designed to handle multiple stock inputs simultaneously, which allows us to accurately predict their future prices. Once predictions are generated, we encourage user feedback through ratings and suggestions to continually improve our models in the future.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assess the accuracy of our predictions, we used Mean Absolute Percentage Error. This helps us gauge how closely our predictions align with actual stock prices.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Our system also factors in risk levels and stock volatility when recommending whether the use should buy stocks. By considering these factors, we are able to pro informed investment advice that aligns with our users' risk preferences and financial goals. This approach ensures that our recommendations are not only accurate but also tailored to individual investment strategies.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100000">
              <a:schemeClr val="lt1"/>
            </a:gs>
          </a:gsLst>
          <a:path path="circle">
            <a:fillToRect b="50%" l="50%" r="50%" t="50%"/>
          </a:path>
          <a:tileRect/>
        </a:gradFill>
      </p:bgPr>
    </p:bg>
    <p:spTree>
      <p:nvGrpSpPr>
        <p:cNvPr id="8" name="Shape 8"/>
        <p:cNvGrpSpPr/>
        <p:nvPr/>
      </p:nvGrpSpPr>
      <p:grpSpPr>
        <a:xfrm>
          <a:off x="0" y="0"/>
          <a:ext cx="0" cy="0"/>
          <a:chOff x="0" y="0"/>
          <a:chExt cx="0" cy="0"/>
        </a:xfrm>
      </p:grpSpPr>
      <p:grpSp>
        <p:nvGrpSpPr>
          <p:cNvPr id="9" name="Google Shape;9;p2"/>
          <p:cNvGrpSpPr/>
          <p:nvPr/>
        </p:nvGrpSpPr>
        <p:grpSpPr>
          <a:xfrm>
            <a:off x="2" y="46"/>
            <a:ext cx="9143710" cy="5143425"/>
            <a:chOff x="2" y="-41"/>
            <a:chExt cx="9143710" cy="5143425"/>
          </a:xfrm>
        </p:grpSpPr>
        <p:sp>
          <p:nvSpPr>
            <p:cNvPr id="10" name="Google Shape;10;p2"/>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 name="Google Shape;11;p2"/>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 name="Google Shape;12;p2"/>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 name="Google Shape;13;p2"/>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 name="Google Shape;14;p2"/>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 name="Google Shape;15;p2"/>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 name="Google Shape;16;p2"/>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 name="Google Shape;17;p2"/>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 name="Google Shape;18;p2"/>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 name="Google Shape;19;p2"/>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 name="Google Shape;20;p2"/>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 name="Google Shape;21;p2"/>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 name="Google Shape;22;p2"/>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 name="Google Shape;23;p2"/>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 name="Google Shape;24;p2"/>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 name="Google Shape;25;p2"/>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 name="Google Shape;26;p2"/>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 name="Google Shape;27;p2"/>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 name="Google Shape;28;p2"/>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 name="Google Shape;29;p2"/>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 name="Google Shape;30;p2"/>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 name="Google Shape;31;p2"/>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 name="Google Shape;32;p2"/>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 name="Google Shape;33;p2"/>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2"/>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2"/>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 name="Google Shape;36;p2"/>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 name="Google Shape;37;p2"/>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 name="Google Shape;38;p2"/>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 name="Google Shape;39;p2"/>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 name="Google Shape;40;p2"/>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 name="Google Shape;41;p2"/>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 name="Google Shape;42;p2"/>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 name="Google Shape;43;p2"/>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 name="Google Shape;44;p2"/>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 name="Google Shape;45;p2"/>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 name="Google Shape;46;p2"/>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 name="Google Shape;47;p2"/>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 name="Google Shape;48;p2"/>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 name="Google Shape;49;p2"/>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 name="Google Shape;50;p2"/>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 name="Google Shape;51;p2"/>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2"/>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 name="Google Shape;53;p2"/>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 name="Google Shape;54;p2"/>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 name="Google Shape;55;p2"/>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 name="Google Shape;56;p2"/>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 name="Google Shape;57;p2"/>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 name="Google Shape;58;p2"/>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 name="Google Shape;59;p2"/>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 name="Google Shape;60;p2"/>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 name="Google Shape;61;p2"/>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 name="Google Shape;62;p2"/>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 name="Google Shape;63;p2"/>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 name="Google Shape;64;p2"/>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 name="Google Shape;65;p2"/>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 name="Google Shape;66;p2"/>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 name="Google Shape;67;p2"/>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 name="Google Shape;68;p2"/>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 name="Google Shape;69;p2"/>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 name="Google Shape;70;p2"/>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 name="Google Shape;71;p2"/>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2" name="Google Shape;72;p2"/>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 name="Google Shape;73;p2"/>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 name="Google Shape;74;p2"/>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 name="Google Shape;75;p2"/>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 name="Google Shape;76;p2"/>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 name="Google Shape;77;p2"/>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 name="Google Shape;78;p2"/>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 name="Google Shape;79;p2"/>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 name="Google Shape;80;p2"/>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 name="Google Shape;81;p2"/>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 name="Google Shape;82;p2"/>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 name="Google Shape;83;p2"/>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 name="Google Shape;84;p2"/>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 name="Google Shape;85;p2"/>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6" name="Google Shape;86;p2"/>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 name="Google Shape;87;p2"/>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 name="Google Shape;88;p2"/>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 name="Google Shape;89;p2"/>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 name="Google Shape;90;p2"/>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 name="Google Shape;91;p2"/>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 name="Google Shape;92;p2"/>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 name="Google Shape;93;p2"/>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 name="Google Shape;94;p2"/>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 name="Google Shape;95;p2"/>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 name="Google Shape;96;p2"/>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 name="Google Shape;97;p2"/>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 name="Google Shape;98;p2"/>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 name="Google Shape;99;p2"/>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 name="Google Shape;100;p2"/>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 name="Google Shape;101;p2"/>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 name="Google Shape;102;p2"/>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 name="Google Shape;103;p2"/>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 name="Google Shape;104;p2"/>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 name="Google Shape;105;p2"/>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 name="Google Shape;106;p2"/>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 name="Google Shape;107;p2"/>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 name="Google Shape;108;p2"/>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 name="Google Shape;109;p2"/>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 name="Google Shape;110;p2"/>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 name="Google Shape;111;p2"/>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 name="Google Shape;112;p2"/>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 name="Google Shape;113;p2"/>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 name="Google Shape;114;p2"/>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5" name="Google Shape;115;p2"/>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 name="Google Shape;116;p2"/>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 name="Google Shape;117;p2"/>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 name="Google Shape;118;p2"/>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 name="Google Shape;119;p2"/>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 name="Google Shape;120;p2"/>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 name="Google Shape;121;p2"/>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 name="Google Shape;122;p2"/>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 name="Google Shape;123;p2"/>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 name="Google Shape;124;p2"/>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 name="Google Shape;125;p2"/>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 name="Google Shape;126;p2"/>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 name="Google Shape;127;p2"/>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 name="Google Shape;128;p2"/>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 name="Google Shape;129;p2"/>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 name="Google Shape;130;p2"/>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 name="Google Shape;131;p2"/>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 name="Google Shape;132;p2"/>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 name="Google Shape;133;p2"/>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 name="Google Shape;134;p2"/>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 name="Google Shape;135;p2"/>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 name="Google Shape;136;p2"/>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 name="Google Shape;137;p2"/>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 name="Google Shape;138;p2"/>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 name="Google Shape;139;p2"/>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 name="Google Shape;140;p2"/>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 name="Google Shape;141;p2"/>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 name="Google Shape;142;p2"/>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 name="Google Shape;143;p2"/>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4" name="Google Shape;144;p2"/>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45" name="Google Shape;145;p2"/>
          <p:cNvSpPr txBox="1"/>
          <p:nvPr>
            <p:ph type="ctrTitle"/>
          </p:nvPr>
        </p:nvSpPr>
        <p:spPr>
          <a:xfrm>
            <a:off x="1531650" y="1129888"/>
            <a:ext cx="6080700" cy="24774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8500"/>
              <a:buNone/>
              <a:defRPr sz="56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grpSp>
        <p:nvGrpSpPr>
          <p:cNvPr id="146" name="Google Shape;146;p2"/>
          <p:cNvGrpSpPr/>
          <p:nvPr/>
        </p:nvGrpSpPr>
        <p:grpSpPr>
          <a:xfrm>
            <a:off x="444125" y="391825"/>
            <a:ext cx="8255750" cy="4359850"/>
            <a:chOff x="449775" y="420975"/>
            <a:chExt cx="8255750" cy="4359850"/>
          </a:xfrm>
        </p:grpSpPr>
        <p:cxnSp>
          <p:nvCxnSpPr>
            <p:cNvPr id="147" name="Google Shape;147;p2"/>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2"/>
            <p:cNvCxnSpPr/>
            <p:nvPr/>
          </p:nvCxnSpPr>
          <p:spPr>
            <a:xfrm rot="10800000">
              <a:off x="8705525" y="2800525"/>
              <a:ext cx="0" cy="1980300"/>
            </a:xfrm>
            <a:prstGeom prst="straightConnector1">
              <a:avLst/>
            </a:prstGeom>
            <a:noFill/>
            <a:ln cap="flat" cmpd="sng" w="9525">
              <a:solidFill>
                <a:schemeClr val="dk2"/>
              </a:solidFill>
              <a:prstDash val="solid"/>
              <a:round/>
              <a:headEnd len="med" w="med" type="none"/>
              <a:tailEnd len="med" w="med" type="none"/>
            </a:ln>
          </p:spPr>
        </p:cxnSp>
      </p:grpSp>
      <p:sp>
        <p:nvSpPr>
          <p:cNvPr id="149" name="Google Shape;149;p2"/>
          <p:cNvSpPr txBox="1"/>
          <p:nvPr>
            <p:ph idx="1" type="subTitle"/>
          </p:nvPr>
        </p:nvSpPr>
        <p:spPr>
          <a:xfrm>
            <a:off x="1531650" y="3763450"/>
            <a:ext cx="4774800" cy="411600"/>
          </a:xfrm>
          <a:prstGeom prst="rect">
            <a:avLst/>
          </a:prstGeom>
          <a:gradFill>
            <a:gsLst>
              <a:gs pos="0">
                <a:srgbClr val="D4BE9B"/>
              </a:gs>
              <a:gs pos="100000">
                <a:srgbClr val="9D7F4F"/>
              </a:gs>
            </a:gsLst>
            <a:lin ang="1080140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accent1"/>
            </a:gs>
            <a:gs pos="100000">
              <a:schemeClr val="lt1"/>
            </a:gs>
          </a:gsLst>
          <a:path path="circle">
            <a:fillToRect b="50%" l="50%" r="50%" t="50%"/>
          </a:path>
          <a:tileRect/>
        </a:gradFill>
      </p:bgPr>
    </p:bg>
    <p:spTree>
      <p:nvGrpSpPr>
        <p:cNvPr id="1156" name="Shape 1156"/>
        <p:cNvGrpSpPr/>
        <p:nvPr/>
      </p:nvGrpSpPr>
      <p:grpSpPr>
        <a:xfrm>
          <a:off x="0" y="0"/>
          <a:ext cx="0" cy="0"/>
          <a:chOff x="0" y="0"/>
          <a:chExt cx="0" cy="0"/>
        </a:xfrm>
      </p:grpSpPr>
      <p:grpSp>
        <p:nvGrpSpPr>
          <p:cNvPr id="1157" name="Google Shape;1157;p11"/>
          <p:cNvGrpSpPr/>
          <p:nvPr/>
        </p:nvGrpSpPr>
        <p:grpSpPr>
          <a:xfrm>
            <a:off x="2" y="46"/>
            <a:ext cx="9143710" cy="5143425"/>
            <a:chOff x="2" y="-41"/>
            <a:chExt cx="9143710" cy="5143425"/>
          </a:xfrm>
        </p:grpSpPr>
        <p:sp>
          <p:nvSpPr>
            <p:cNvPr id="1158" name="Google Shape;1158;p11"/>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59" name="Google Shape;1159;p11"/>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0" name="Google Shape;1160;p11"/>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1" name="Google Shape;1161;p11"/>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2" name="Google Shape;1162;p11"/>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3" name="Google Shape;1163;p11"/>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4" name="Google Shape;1164;p11"/>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5" name="Google Shape;1165;p11"/>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6" name="Google Shape;1166;p11"/>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7" name="Google Shape;1167;p11"/>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8" name="Google Shape;1168;p11"/>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9" name="Google Shape;1169;p11"/>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0" name="Google Shape;1170;p11"/>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1" name="Google Shape;1171;p11"/>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2" name="Google Shape;1172;p11"/>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3" name="Google Shape;1173;p11"/>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4" name="Google Shape;1174;p11"/>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5" name="Google Shape;1175;p11"/>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6" name="Google Shape;1176;p11"/>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7" name="Google Shape;1177;p11"/>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8" name="Google Shape;1178;p11"/>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9" name="Google Shape;1179;p11"/>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0" name="Google Shape;1180;p11"/>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1" name="Google Shape;1181;p11"/>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2" name="Google Shape;1182;p11"/>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3" name="Google Shape;1183;p11"/>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4" name="Google Shape;1184;p11"/>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5" name="Google Shape;1185;p11"/>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6" name="Google Shape;1186;p11"/>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7" name="Google Shape;1187;p11"/>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8" name="Google Shape;1188;p11"/>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9" name="Google Shape;1189;p11"/>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0" name="Google Shape;1190;p11"/>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1" name="Google Shape;1191;p11"/>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2" name="Google Shape;1192;p11"/>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3" name="Google Shape;1193;p11"/>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4" name="Google Shape;1194;p11"/>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5" name="Google Shape;1195;p11"/>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6" name="Google Shape;1196;p11"/>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7" name="Google Shape;1197;p11"/>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8" name="Google Shape;1198;p11"/>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9" name="Google Shape;1199;p11"/>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0" name="Google Shape;1200;p11"/>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1" name="Google Shape;1201;p11"/>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2" name="Google Shape;1202;p11"/>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3" name="Google Shape;1203;p11"/>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4" name="Google Shape;1204;p11"/>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5" name="Google Shape;1205;p11"/>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6" name="Google Shape;1206;p11"/>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7" name="Google Shape;1207;p11"/>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8" name="Google Shape;1208;p11"/>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9" name="Google Shape;1209;p11"/>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0" name="Google Shape;1210;p11"/>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1" name="Google Shape;1211;p11"/>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2" name="Google Shape;1212;p11"/>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3" name="Google Shape;1213;p11"/>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4" name="Google Shape;1214;p11"/>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5" name="Google Shape;1215;p11"/>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6" name="Google Shape;1216;p11"/>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7" name="Google Shape;1217;p11"/>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8" name="Google Shape;1218;p11"/>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9" name="Google Shape;1219;p11"/>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0" name="Google Shape;1220;p11"/>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1" name="Google Shape;1221;p11"/>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2" name="Google Shape;1222;p11"/>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3" name="Google Shape;1223;p11"/>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4" name="Google Shape;1224;p11"/>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5" name="Google Shape;1225;p11"/>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6" name="Google Shape;1226;p11"/>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7" name="Google Shape;1227;p11"/>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8" name="Google Shape;1228;p11"/>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9" name="Google Shape;1229;p11"/>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0" name="Google Shape;1230;p11"/>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1" name="Google Shape;1231;p11"/>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2" name="Google Shape;1232;p11"/>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3" name="Google Shape;1233;p11"/>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4" name="Google Shape;1234;p11"/>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5" name="Google Shape;1235;p11"/>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6" name="Google Shape;1236;p11"/>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7" name="Google Shape;1237;p11"/>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8" name="Google Shape;1238;p11"/>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9" name="Google Shape;1239;p11"/>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0" name="Google Shape;1240;p11"/>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1" name="Google Shape;1241;p11"/>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2" name="Google Shape;1242;p11"/>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3" name="Google Shape;1243;p11"/>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4" name="Google Shape;1244;p11"/>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5" name="Google Shape;1245;p11"/>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6" name="Google Shape;1246;p11"/>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7" name="Google Shape;1247;p11"/>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8" name="Google Shape;1248;p11"/>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9" name="Google Shape;1249;p11"/>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0" name="Google Shape;1250;p11"/>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1" name="Google Shape;1251;p11"/>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2" name="Google Shape;1252;p11"/>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3" name="Google Shape;1253;p11"/>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4" name="Google Shape;1254;p11"/>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5" name="Google Shape;1255;p11"/>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6" name="Google Shape;1256;p11"/>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7" name="Google Shape;1257;p11"/>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8" name="Google Shape;1258;p11"/>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9" name="Google Shape;1259;p11"/>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0" name="Google Shape;1260;p11"/>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1" name="Google Shape;1261;p11"/>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2" name="Google Shape;1262;p11"/>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3" name="Google Shape;1263;p11"/>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4" name="Google Shape;1264;p11"/>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5" name="Google Shape;1265;p11"/>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6" name="Google Shape;1266;p11"/>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7" name="Google Shape;1267;p11"/>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8" name="Google Shape;1268;p11"/>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9" name="Google Shape;1269;p11"/>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0" name="Google Shape;1270;p11"/>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1" name="Google Shape;1271;p11"/>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2" name="Google Shape;1272;p11"/>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3" name="Google Shape;1273;p11"/>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4" name="Google Shape;1274;p11"/>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5" name="Google Shape;1275;p11"/>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6" name="Google Shape;1276;p11"/>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7" name="Google Shape;1277;p11"/>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8" name="Google Shape;1278;p11"/>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9" name="Google Shape;1279;p11"/>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0" name="Google Shape;1280;p11"/>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1" name="Google Shape;1281;p11"/>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2" name="Google Shape;1282;p11"/>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3" name="Google Shape;1283;p11"/>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4" name="Google Shape;1284;p11"/>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5" name="Google Shape;1285;p11"/>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6" name="Google Shape;1286;p11"/>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7" name="Google Shape;1287;p11"/>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8" name="Google Shape;1288;p11"/>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9" name="Google Shape;1289;p11"/>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0" name="Google Shape;1290;p11"/>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1" name="Google Shape;1291;p11"/>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2" name="Google Shape;1292;p11"/>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293" name="Google Shape;1293;p11"/>
          <p:cNvSpPr txBox="1"/>
          <p:nvPr>
            <p:ph hasCustomPrompt="1" type="title"/>
          </p:nvPr>
        </p:nvSpPr>
        <p:spPr>
          <a:xfrm>
            <a:off x="1371600" y="1538363"/>
            <a:ext cx="6400800" cy="1372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1294" name="Google Shape;1294;p11"/>
          <p:cNvSpPr txBox="1"/>
          <p:nvPr>
            <p:ph idx="1" type="subTitle"/>
          </p:nvPr>
        </p:nvSpPr>
        <p:spPr>
          <a:xfrm>
            <a:off x="1371600" y="3086309"/>
            <a:ext cx="6400800" cy="4116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SzPts val="1400"/>
              <a:buNone/>
              <a:defRPr sz="16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grpSp>
        <p:nvGrpSpPr>
          <p:cNvPr id="1295" name="Google Shape;1295;p11"/>
          <p:cNvGrpSpPr/>
          <p:nvPr/>
        </p:nvGrpSpPr>
        <p:grpSpPr>
          <a:xfrm flipH="1">
            <a:off x="444125" y="478875"/>
            <a:ext cx="8255750" cy="4125125"/>
            <a:chOff x="444125" y="478875"/>
            <a:chExt cx="8255750" cy="4125125"/>
          </a:xfrm>
        </p:grpSpPr>
        <p:cxnSp>
          <p:nvCxnSpPr>
            <p:cNvPr id="1296" name="Google Shape;1296;p11"/>
            <p:cNvCxnSpPr/>
            <p:nvPr/>
          </p:nvCxnSpPr>
          <p:spPr>
            <a:xfrm rot="10800000">
              <a:off x="444125" y="478875"/>
              <a:ext cx="0" cy="3005700"/>
            </a:xfrm>
            <a:prstGeom prst="straightConnector1">
              <a:avLst/>
            </a:prstGeom>
            <a:noFill/>
            <a:ln cap="flat" cmpd="sng" w="9525">
              <a:solidFill>
                <a:schemeClr val="dk2"/>
              </a:solidFill>
              <a:prstDash val="solid"/>
              <a:round/>
              <a:headEnd len="med" w="med" type="none"/>
              <a:tailEnd len="med" w="med" type="none"/>
            </a:ln>
          </p:spPr>
        </p:cxnSp>
        <p:cxnSp>
          <p:nvCxnSpPr>
            <p:cNvPr id="1297" name="Google Shape;1297;p11"/>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98" name="Shape 129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chemeClr val="accent1"/>
            </a:gs>
            <a:gs pos="100000">
              <a:schemeClr val="lt1"/>
            </a:gs>
          </a:gsLst>
          <a:path path="circle">
            <a:fillToRect b="50%" l="50%" r="50%" t="50%"/>
          </a:path>
          <a:tileRect/>
        </a:gradFill>
      </p:bgPr>
    </p:bg>
    <p:spTree>
      <p:nvGrpSpPr>
        <p:cNvPr id="1299" name="Shape 1299"/>
        <p:cNvGrpSpPr/>
        <p:nvPr/>
      </p:nvGrpSpPr>
      <p:grpSpPr>
        <a:xfrm>
          <a:off x="0" y="0"/>
          <a:ext cx="0" cy="0"/>
          <a:chOff x="0" y="0"/>
          <a:chExt cx="0" cy="0"/>
        </a:xfrm>
      </p:grpSpPr>
      <p:grpSp>
        <p:nvGrpSpPr>
          <p:cNvPr id="1300" name="Google Shape;1300;p13"/>
          <p:cNvGrpSpPr/>
          <p:nvPr/>
        </p:nvGrpSpPr>
        <p:grpSpPr>
          <a:xfrm>
            <a:off x="2" y="46"/>
            <a:ext cx="9143710" cy="5143425"/>
            <a:chOff x="2" y="-41"/>
            <a:chExt cx="9143710" cy="5143425"/>
          </a:xfrm>
        </p:grpSpPr>
        <p:sp>
          <p:nvSpPr>
            <p:cNvPr id="1301" name="Google Shape;1301;p13"/>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2" name="Google Shape;1302;p13"/>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3" name="Google Shape;1303;p13"/>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4" name="Google Shape;1304;p13"/>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5" name="Google Shape;1305;p13"/>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6" name="Google Shape;1306;p13"/>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7" name="Google Shape;1307;p13"/>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8" name="Google Shape;1308;p13"/>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9" name="Google Shape;1309;p13"/>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0" name="Google Shape;1310;p13"/>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1" name="Google Shape;1311;p13"/>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2" name="Google Shape;1312;p13"/>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3" name="Google Shape;1313;p13"/>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4" name="Google Shape;1314;p13"/>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5" name="Google Shape;1315;p13"/>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6" name="Google Shape;1316;p13"/>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7" name="Google Shape;1317;p13"/>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8" name="Google Shape;1318;p13"/>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9" name="Google Shape;1319;p13"/>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0" name="Google Shape;1320;p13"/>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1" name="Google Shape;1321;p13"/>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2" name="Google Shape;1322;p13"/>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3" name="Google Shape;1323;p13"/>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4" name="Google Shape;1324;p13"/>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5" name="Google Shape;1325;p13"/>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6" name="Google Shape;1326;p13"/>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7" name="Google Shape;1327;p13"/>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8" name="Google Shape;1328;p13"/>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9" name="Google Shape;1329;p13"/>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0" name="Google Shape;1330;p13"/>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1" name="Google Shape;1331;p13"/>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2" name="Google Shape;1332;p13"/>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3" name="Google Shape;1333;p13"/>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4" name="Google Shape;1334;p13"/>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5" name="Google Shape;1335;p13"/>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6" name="Google Shape;1336;p13"/>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7" name="Google Shape;1337;p13"/>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8" name="Google Shape;1338;p13"/>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9" name="Google Shape;1339;p13"/>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0" name="Google Shape;1340;p13"/>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1" name="Google Shape;1341;p13"/>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2" name="Google Shape;1342;p13"/>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3" name="Google Shape;1343;p13"/>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4" name="Google Shape;1344;p13"/>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5" name="Google Shape;1345;p13"/>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6" name="Google Shape;1346;p13"/>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7" name="Google Shape;1347;p13"/>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8" name="Google Shape;1348;p13"/>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9" name="Google Shape;1349;p13"/>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0" name="Google Shape;1350;p13"/>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1" name="Google Shape;1351;p13"/>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2" name="Google Shape;1352;p13"/>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3" name="Google Shape;1353;p13"/>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4" name="Google Shape;1354;p13"/>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5" name="Google Shape;1355;p13"/>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6" name="Google Shape;1356;p13"/>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7" name="Google Shape;1357;p13"/>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8" name="Google Shape;1358;p13"/>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9" name="Google Shape;1359;p13"/>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0" name="Google Shape;1360;p13"/>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1" name="Google Shape;1361;p13"/>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2" name="Google Shape;1362;p13"/>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3" name="Google Shape;1363;p13"/>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4" name="Google Shape;1364;p13"/>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5" name="Google Shape;1365;p13"/>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6" name="Google Shape;1366;p13"/>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7" name="Google Shape;1367;p13"/>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8" name="Google Shape;1368;p13"/>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9" name="Google Shape;1369;p13"/>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0" name="Google Shape;1370;p13"/>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1" name="Google Shape;1371;p13"/>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2" name="Google Shape;1372;p13"/>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3" name="Google Shape;1373;p13"/>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4" name="Google Shape;1374;p13"/>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5" name="Google Shape;1375;p13"/>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6" name="Google Shape;1376;p13"/>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7" name="Google Shape;1377;p13"/>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8" name="Google Shape;1378;p13"/>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9" name="Google Shape;1379;p13"/>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0" name="Google Shape;1380;p13"/>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1" name="Google Shape;1381;p13"/>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2" name="Google Shape;1382;p13"/>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3" name="Google Shape;1383;p13"/>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4" name="Google Shape;1384;p13"/>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5" name="Google Shape;1385;p13"/>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6" name="Google Shape;1386;p13"/>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7" name="Google Shape;1387;p13"/>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8" name="Google Shape;1388;p13"/>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9" name="Google Shape;1389;p13"/>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0" name="Google Shape;1390;p13"/>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1" name="Google Shape;1391;p13"/>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2" name="Google Shape;1392;p13"/>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3" name="Google Shape;1393;p13"/>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4" name="Google Shape;1394;p13"/>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5" name="Google Shape;1395;p13"/>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6" name="Google Shape;1396;p13"/>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7" name="Google Shape;1397;p13"/>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8" name="Google Shape;1398;p13"/>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9" name="Google Shape;1399;p13"/>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0" name="Google Shape;1400;p13"/>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1" name="Google Shape;1401;p13"/>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2" name="Google Shape;1402;p13"/>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3" name="Google Shape;1403;p13"/>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4" name="Google Shape;1404;p13"/>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5" name="Google Shape;1405;p13"/>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6" name="Google Shape;1406;p13"/>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7" name="Google Shape;1407;p13"/>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8" name="Google Shape;1408;p13"/>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9" name="Google Shape;1409;p13"/>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0" name="Google Shape;1410;p13"/>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1" name="Google Shape;1411;p13"/>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2" name="Google Shape;1412;p13"/>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3" name="Google Shape;1413;p13"/>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4" name="Google Shape;1414;p13"/>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5" name="Google Shape;1415;p13"/>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6" name="Google Shape;1416;p13"/>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7" name="Google Shape;1417;p13"/>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8" name="Google Shape;1418;p13"/>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9" name="Google Shape;1419;p13"/>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0" name="Google Shape;1420;p13"/>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1" name="Google Shape;1421;p13"/>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2" name="Google Shape;1422;p13"/>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3" name="Google Shape;1423;p13"/>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4" name="Google Shape;1424;p13"/>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5" name="Google Shape;1425;p13"/>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6" name="Google Shape;1426;p13"/>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7" name="Google Shape;1427;p13"/>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8" name="Google Shape;1428;p13"/>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9" name="Google Shape;1429;p13"/>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0" name="Google Shape;1430;p13"/>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1" name="Google Shape;1431;p13"/>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2" name="Google Shape;1432;p13"/>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3" name="Google Shape;1433;p13"/>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4" name="Google Shape;1434;p13"/>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5" name="Google Shape;1435;p13"/>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436" name="Google Shape;1436;p13"/>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437" name="Google Shape;1437;p13"/>
          <p:cNvSpPr txBox="1"/>
          <p:nvPr>
            <p:ph idx="2" type="title"/>
          </p:nvPr>
        </p:nvSpPr>
        <p:spPr>
          <a:xfrm>
            <a:off x="1872275" y="1513675"/>
            <a:ext cx="2377500" cy="640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438" name="Google Shape;1438;p13"/>
          <p:cNvSpPr txBox="1"/>
          <p:nvPr>
            <p:ph idx="3" type="title"/>
          </p:nvPr>
        </p:nvSpPr>
        <p:spPr>
          <a:xfrm>
            <a:off x="5616000" y="1513675"/>
            <a:ext cx="2377500" cy="640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439" name="Google Shape;1439;p13"/>
          <p:cNvSpPr txBox="1"/>
          <p:nvPr>
            <p:ph idx="1" type="subTitle"/>
          </p:nvPr>
        </p:nvSpPr>
        <p:spPr>
          <a:xfrm>
            <a:off x="1872263" y="2153875"/>
            <a:ext cx="2377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0" name="Google Shape;1440;p13"/>
          <p:cNvSpPr txBox="1"/>
          <p:nvPr>
            <p:ph idx="4" type="subTitle"/>
          </p:nvPr>
        </p:nvSpPr>
        <p:spPr>
          <a:xfrm>
            <a:off x="5615988" y="2153875"/>
            <a:ext cx="2377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1" name="Google Shape;1441;p13"/>
          <p:cNvSpPr txBox="1"/>
          <p:nvPr>
            <p:ph idx="5" type="title"/>
          </p:nvPr>
        </p:nvSpPr>
        <p:spPr>
          <a:xfrm>
            <a:off x="1872275" y="3038175"/>
            <a:ext cx="2377500" cy="640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442" name="Google Shape;1442;p13"/>
          <p:cNvSpPr txBox="1"/>
          <p:nvPr>
            <p:ph idx="6" type="title"/>
          </p:nvPr>
        </p:nvSpPr>
        <p:spPr>
          <a:xfrm>
            <a:off x="5616000" y="3038175"/>
            <a:ext cx="2377500" cy="640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443" name="Google Shape;1443;p13"/>
          <p:cNvSpPr txBox="1"/>
          <p:nvPr>
            <p:ph idx="7" type="subTitle"/>
          </p:nvPr>
        </p:nvSpPr>
        <p:spPr>
          <a:xfrm>
            <a:off x="1872289" y="3678375"/>
            <a:ext cx="2377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4" name="Google Shape;1444;p13"/>
          <p:cNvSpPr txBox="1"/>
          <p:nvPr>
            <p:ph idx="8" type="subTitle"/>
          </p:nvPr>
        </p:nvSpPr>
        <p:spPr>
          <a:xfrm>
            <a:off x="5615992" y="3678375"/>
            <a:ext cx="2377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5" name="Google Shape;1445;p13"/>
          <p:cNvSpPr txBox="1"/>
          <p:nvPr>
            <p:ph hasCustomPrompt="1" idx="9" type="title"/>
          </p:nvPr>
        </p:nvSpPr>
        <p:spPr>
          <a:xfrm>
            <a:off x="943977" y="1513668"/>
            <a:ext cx="775800" cy="7758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446" name="Google Shape;1446;p13"/>
          <p:cNvSpPr txBox="1"/>
          <p:nvPr>
            <p:ph hasCustomPrompt="1" idx="13" type="title"/>
          </p:nvPr>
        </p:nvSpPr>
        <p:spPr>
          <a:xfrm>
            <a:off x="943977" y="3040568"/>
            <a:ext cx="775800" cy="7758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447" name="Google Shape;1447;p13"/>
          <p:cNvSpPr txBox="1"/>
          <p:nvPr>
            <p:ph hasCustomPrompt="1" idx="14" type="title"/>
          </p:nvPr>
        </p:nvSpPr>
        <p:spPr>
          <a:xfrm>
            <a:off x="4687827" y="1513668"/>
            <a:ext cx="775800" cy="7758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448" name="Google Shape;1448;p13"/>
          <p:cNvSpPr txBox="1"/>
          <p:nvPr>
            <p:ph hasCustomPrompt="1" idx="15" type="title"/>
          </p:nvPr>
        </p:nvSpPr>
        <p:spPr>
          <a:xfrm>
            <a:off x="4687827" y="3040568"/>
            <a:ext cx="775800" cy="7758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cxnSp>
        <p:nvCxnSpPr>
          <p:cNvPr id="1449" name="Google Shape;1449;p13"/>
          <p:cNvCxnSpPr/>
          <p:nvPr/>
        </p:nvCxnSpPr>
        <p:spPr>
          <a:xfrm rot="10800000">
            <a:off x="444125" y="391725"/>
            <a:ext cx="0" cy="11535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13"/>
          <p:cNvCxnSpPr/>
          <p:nvPr/>
        </p:nvCxnSpPr>
        <p:spPr>
          <a:xfrm rot="10800000">
            <a:off x="8699875" y="2307688"/>
            <a:ext cx="0" cy="1980300"/>
          </a:xfrm>
          <a:prstGeom prst="straightConnector1">
            <a:avLst/>
          </a:prstGeom>
          <a:noFill/>
          <a:ln cap="flat" cmpd="sng" w="9525">
            <a:solidFill>
              <a:schemeClr val="dk2"/>
            </a:solidFill>
            <a:prstDash val="solid"/>
            <a:round/>
            <a:headEnd len="med" w="med" type="none"/>
            <a:tailEnd len="med" w="med" type="none"/>
          </a:ln>
        </p:spPr>
      </p:cxnSp>
      <p:grpSp>
        <p:nvGrpSpPr>
          <p:cNvPr id="1451" name="Google Shape;1451;p13"/>
          <p:cNvGrpSpPr/>
          <p:nvPr/>
        </p:nvGrpSpPr>
        <p:grpSpPr>
          <a:xfrm>
            <a:off x="-253808" y="4310194"/>
            <a:ext cx="878914" cy="511681"/>
            <a:chOff x="4436950" y="1405000"/>
            <a:chExt cx="682175" cy="397175"/>
          </a:xfrm>
        </p:grpSpPr>
        <p:sp>
          <p:nvSpPr>
            <p:cNvPr id="1452" name="Google Shape;1452;p13"/>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3"/>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3"/>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3"/>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bg>
      <p:bgPr>
        <a:gradFill>
          <a:gsLst>
            <a:gs pos="0">
              <a:schemeClr val="accent1"/>
            </a:gs>
            <a:gs pos="100000">
              <a:schemeClr val="lt1"/>
            </a:gs>
          </a:gsLst>
          <a:path path="circle">
            <a:fillToRect b="50%" l="50%" r="50%" t="50%"/>
          </a:path>
          <a:tileRect/>
        </a:gradFill>
      </p:bgPr>
    </p:bg>
    <p:spTree>
      <p:nvGrpSpPr>
        <p:cNvPr id="1456" name="Shape 1456"/>
        <p:cNvGrpSpPr/>
        <p:nvPr/>
      </p:nvGrpSpPr>
      <p:grpSpPr>
        <a:xfrm>
          <a:off x="0" y="0"/>
          <a:ext cx="0" cy="0"/>
          <a:chOff x="0" y="0"/>
          <a:chExt cx="0" cy="0"/>
        </a:xfrm>
      </p:grpSpPr>
      <p:grpSp>
        <p:nvGrpSpPr>
          <p:cNvPr id="1457" name="Google Shape;1457;p14"/>
          <p:cNvGrpSpPr/>
          <p:nvPr/>
        </p:nvGrpSpPr>
        <p:grpSpPr>
          <a:xfrm>
            <a:off x="2" y="46"/>
            <a:ext cx="9143710" cy="5143425"/>
            <a:chOff x="2" y="-41"/>
            <a:chExt cx="9143710" cy="5143425"/>
          </a:xfrm>
        </p:grpSpPr>
        <p:sp>
          <p:nvSpPr>
            <p:cNvPr id="1458" name="Google Shape;1458;p14"/>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59" name="Google Shape;1459;p14"/>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0" name="Google Shape;1460;p14"/>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1" name="Google Shape;1461;p14"/>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2" name="Google Shape;1462;p14"/>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3" name="Google Shape;1463;p14"/>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4" name="Google Shape;1464;p14"/>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5" name="Google Shape;1465;p14"/>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6" name="Google Shape;1466;p14"/>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7" name="Google Shape;1467;p14"/>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8" name="Google Shape;1468;p14"/>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9" name="Google Shape;1469;p14"/>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0" name="Google Shape;1470;p14"/>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1" name="Google Shape;1471;p14"/>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2" name="Google Shape;1472;p14"/>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3" name="Google Shape;1473;p14"/>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4" name="Google Shape;1474;p14"/>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5" name="Google Shape;1475;p14"/>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6" name="Google Shape;1476;p14"/>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7" name="Google Shape;1477;p14"/>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8" name="Google Shape;1478;p14"/>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9" name="Google Shape;1479;p14"/>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0" name="Google Shape;1480;p14"/>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1" name="Google Shape;1481;p14"/>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2" name="Google Shape;1482;p14"/>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3" name="Google Shape;1483;p14"/>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4" name="Google Shape;1484;p14"/>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5" name="Google Shape;1485;p14"/>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6" name="Google Shape;1486;p14"/>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7" name="Google Shape;1487;p14"/>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8" name="Google Shape;1488;p14"/>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9" name="Google Shape;1489;p14"/>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0" name="Google Shape;1490;p14"/>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1" name="Google Shape;1491;p14"/>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2" name="Google Shape;1492;p14"/>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3" name="Google Shape;1493;p14"/>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4" name="Google Shape;1494;p14"/>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5" name="Google Shape;1495;p14"/>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6" name="Google Shape;1496;p14"/>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7" name="Google Shape;1497;p14"/>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8" name="Google Shape;1498;p14"/>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9" name="Google Shape;1499;p14"/>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0" name="Google Shape;1500;p14"/>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1" name="Google Shape;1501;p14"/>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2" name="Google Shape;1502;p14"/>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3" name="Google Shape;1503;p14"/>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4" name="Google Shape;1504;p14"/>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5" name="Google Shape;1505;p14"/>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6" name="Google Shape;1506;p14"/>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7" name="Google Shape;1507;p14"/>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8" name="Google Shape;1508;p14"/>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9" name="Google Shape;1509;p14"/>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0" name="Google Shape;1510;p14"/>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1" name="Google Shape;1511;p14"/>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2" name="Google Shape;1512;p14"/>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3" name="Google Shape;1513;p14"/>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4" name="Google Shape;1514;p14"/>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5" name="Google Shape;1515;p14"/>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6" name="Google Shape;1516;p14"/>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7" name="Google Shape;1517;p14"/>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8" name="Google Shape;1518;p14"/>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9" name="Google Shape;1519;p14"/>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0" name="Google Shape;1520;p14"/>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1" name="Google Shape;1521;p14"/>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2" name="Google Shape;1522;p14"/>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3" name="Google Shape;1523;p14"/>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4" name="Google Shape;1524;p14"/>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5" name="Google Shape;1525;p14"/>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6" name="Google Shape;1526;p14"/>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7" name="Google Shape;1527;p14"/>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8" name="Google Shape;1528;p14"/>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9" name="Google Shape;1529;p14"/>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0" name="Google Shape;1530;p14"/>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1" name="Google Shape;1531;p14"/>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2" name="Google Shape;1532;p14"/>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3" name="Google Shape;1533;p14"/>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4" name="Google Shape;1534;p14"/>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5" name="Google Shape;1535;p14"/>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6" name="Google Shape;1536;p14"/>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7" name="Google Shape;1537;p14"/>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8" name="Google Shape;1538;p14"/>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9" name="Google Shape;1539;p14"/>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0" name="Google Shape;1540;p14"/>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1" name="Google Shape;1541;p14"/>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2" name="Google Shape;1542;p14"/>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3" name="Google Shape;1543;p14"/>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4" name="Google Shape;1544;p14"/>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5" name="Google Shape;1545;p14"/>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6" name="Google Shape;1546;p14"/>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7" name="Google Shape;1547;p14"/>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8" name="Google Shape;1548;p14"/>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9" name="Google Shape;1549;p14"/>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0" name="Google Shape;1550;p14"/>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1" name="Google Shape;1551;p14"/>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2" name="Google Shape;1552;p14"/>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3" name="Google Shape;1553;p14"/>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4" name="Google Shape;1554;p14"/>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5" name="Google Shape;1555;p14"/>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6" name="Google Shape;1556;p14"/>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7" name="Google Shape;1557;p14"/>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8" name="Google Shape;1558;p14"/>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9" name="Google Shape;1559;p14"/>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0" name="Google Shape;1560;p14"/>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1" name="Google Shape;1561;p14"/>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2" name="Google Shape;1562;p14"/>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3" name="Google Shape;1563;p14"/>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4" name="Google Shape;1564;p14"/>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5" name="Google Shape;1565;p14"/>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6" name="Google Shape;1566;p14"/>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7" name="Google Shape;1567;p14"/>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8" name="Google Shape;1568;p14"/>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9" name="Google Shape;1569;p14"/>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0" name="Google Shape;1570;p14"/>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1" name="Google Shape;1571;p14"/>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2" name="Google Shape;1572;p14"/>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3" name="Google Shape;1573;p14"/>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4" name="Google Shape;1574;p14"/>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5" name="Google Shape;1575;p14"/>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6" name="Google Shape;1576;p14"/>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7" name="Google Shape;1577;p14"/>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8" name="Google Shape;1578;p14"/>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9" name="Google Shape;1579;p14"/>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0" name="Google Shape;1580;p14"/>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1" name="Google Shape;1581;p14"/>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2" name="Google Shape;1582;p14"/>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3" name="Google Shape;1583;p14"/>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4" name="Google Shape;1584;p14"/>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5" name="Google Shape;1585;p14"/>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6" name="Google Shape;1586;p14"/>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7" name="Google Shape;1587;p14"/>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8" name="Google Shape;1588;p14"/>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9" name="Google Shape;1589;p14"/>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0" name="Google Shape;1590;p14"/>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1" name="Google Shape;1591;p14"/>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2" name="Google Shape;1592;p14"/>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593" name="Google Shape;1593;p14"/>
          <p:cNvSpPr txBox="1"/>
          <p:nvPr>
            <p:ph type="title"/>
          </p:nvPr>
        </p:nvSpPr>
        <p:spPr>
          <a:xfrm>
            <a:off x="1280100" y="3584475"/>
            <a:ext cx="6583800" cy="404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4" name="Google Shape;1594;p14"/>
          <p:cNvSpPr txBox="1"/>
          <p:nvPr>
            <p:ph idx="1" type="subTitle"/>
          </p:nvPr>
        </p:nvSpPr>
        <p:spPr>
          <a:xfrm>
            <a:off x="1280100" y="1103250"/>
            <a:ext cx="6583800" cy="2206200"/>
          </a:xfrm>
          <a:prstGeom prst="rect">
            <a:avLst/>
          </a:prstGeom>
          <a:gradFill>
            <a:gsLst>
              <a:gs pos="0">
                <a:srgbClr val="D4BE9B"/>
              </a:gs>
              <a:gs pos="100000">
                <a:srgbClr val="9D7F4F"/>
              </a:gs>
            </a:gsLst>
            <a:lin ang="10800025" scaled="0"/>
          </a:gradFill>
        </p:spPr>
        <p:txBody>
          <a:bodyPr anchorCtr="0" anchor="ctr" bIns="91425" lIns="91425" spcFirstLastPara="1" rIns="91425" wrap="square" tIns="91425">
            <a:noAutofit/>
          </a:bodyPr>
          <a:lstStyle>
            <a:lvl1pPr lvl="0" rtl="0">
              <a:spcBef>
                <a:spcPts val="0"/>
              </a:spcBef>
              <a:spcAft>
                <a:spcPts val="0"/>
              </a:spcAft>
              <a:buSzPts val="1400"/>
              <a:buNone/>
              <a:defRPr sz="2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595" name="Google Shape;1595;p14"/>
          <p:cNvCxnSpPr/>
          <p:nvPr/>
        </p:nvCxnSpPr>
        <p:spPr>
          <a:xfrm rot="10800000">
            <a:off x="444125" y="391725"/>
            <a:ext cx="0" cy="1153500"/>
          </a:xfrm>
          <a:prstGeom prst="straightConnector1">
            <a:avLst/>
          </a:prstGeom>
          <a:noFill/>
          <a:ln cap="flat" cmpd="sng" w="9525">
            <a:solidFill>
              <a:schemeClr val="lt1"/>
            </a:solidFill>
            <a:prstDash val="solid"/>
            <a:round/>
            <a:headEnd len="med" w="med" type="none"/>
            <a:tailEnd len="med" w="med" type="none"/>
          </a:ln>
        </p:spPr>
      </p:cxnSp>
      <p:cxnSp>
        <p:nvCxnSpPr>
          <p:cNvPr id="1596" name="Google Shape;1596;p14"/>
          <p:cNvCxnSpPr/>
          <p:nvPr/>
        </p:nvCxnSpPr>
        <p:spPr>
          <a:xfrm rot="10800000">
            <a:off x="8699875" y="2307688"/>
            <a:ext cx="0" cy="1980300"/>
          </a:xfrm>
          <a:prstGeom prst="straightConnector1">
            <a:avLst/>
          </a:prstGeom>
          <a:noFill/>
          <a:ln cap="flat" cmpd="sng" w="9525">
            <a:solidFill>
              <a:schemeClr val="lt1"/>
            </a:solidFill>
            <a:prstDash val="solid"/>
            <a:round/>
            <a:headEnd len="med" w="med" type="none"/>
            <a:tailEnd len="med" w="med" type="none"/>
          </a:ln>
        </p:spPr>
      </p:cxnSp>
      <p:sp>
        <p:nvSpPr>
          <p:cNvPr id="1597" name="Google Shape;1597;p14"/>
          <p:cNvSpPr/>
          <p:nvPr/>
        </p:nvSpPr>
        <p:spPr>
          <a:xfrm>
            <a:off x="444125" y="4225550"/>
            <a:ext cx="526097" cy="526131"/>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4"/>
          <p:cNvSpPr/>
          <p:nvPr/>
        </p:nvSpPr>
        <p:spPr>
          <a:xfrm>
            <a:off x="821964" y="4225550"/>
            <a:ext cx="526098" cy="526131"/>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9" name="Google Shape;1599;p14"/>
          <p:cNvGrpSpPr/>
          <p:nvPr/>
        </p:nvGrpSpPr>
        <p:grpSpPr>
          <a:xfrm>
            <a:off x="444125" y="391825"/>
            <a:ext cx="8255750" cy="4212175"/>
            <a:chOff x="449775" y="420975"/>
            <a:chExt cx="8255750" cy="4212175"/>
          </a:xfrm>
        </p:grpSpPr>
        <p:cxnSp>
          <p:nvCxnSpPr>
            <p:cNvPr id="1600" name="Google Shape;1600;p14"/>
            <p:cNvCxnSpPr/>
            <p:nvPr/>
          </p:nvCxnSpPr>
          <p:spPr>
            <a:xfrm rot="10800000">
              <a:off x="449775" y="2652850"/>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601" name="Google Shape;1601;p14"/>
            <p:cNvCxnSpPr/>
            <p:nvPr/>
          </p:nvCxnSpPr>
          <p:spPr>
            <a:xfrm rot="10800000">
              <a:off x="8705525" y="420975"/>
              <a:ext cx="0" cy="1980300"/>
            </a:xfrm>
            <a:prstGeom prst="straightConnector1">
              <a:avLst/>
            </a:prstGeom>
            <a:noFill/>
            <a:ln cap="flat" cmpd="sng" w="9525">
              <a:solidFill>
                <a:schemeClr val="dk2"/>
              </a:solidFill>
              <a:prstDash val="solid"/>
              <a:round/>
              <a:headEnd len="med" w="med" type="none"/>
              <a:tailEnd len="med" w="med" type="none"/>
            </a:ln>
          </p:spPr>
        </p:cxnSp>
      </p:grpSp>
      <p:grpSp>
        <p:nvGrpSpPr>
          <p:cNvPr id="1602" name="Google Shape;1602;p14"/>
          <p:cNvGrpSpPr/>
          <p:nvPr/>
        </p:nvGrpSpPr>
        <p:grpSpPr>
          <a:xfrm>
            <a:off x="-165683" y="591582"/>
            <a:ext cx="878914" cy="511681"/>
            <a:chOff x="4436950" y="1405000"/>
            <a:chExt cx="682175" cy="397175"/>
          </a:xfrm>
        </p:grpSpPr>
        <p:sp>
          <p:nvSpPr>
            <p:cNvPr id="1603" name="Google Shape;1603;p14"/>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4"/>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4"/>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4"/>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bg>
      <p:bgPr>
        <a:gradFill>
          <a:gsLst>
            <a:gs pos="0">
              <a:schemeClr val="accent1"/>
            </a:gs>
            <a:gs pos="100000">
              <a:schemeClr val="lt1"/>
            </a:gs>
          </a:gsLst>
          <a:path path="circle">
            <a:fillToRect b="50%" l="50%" r="50%" t="50%"/>
          </a:path>
          <a:tileRect/>
        </a:gradFill>
      </p:bgPr>
    </p:bg>
    <p:spTree>
      <p:nvGrpSpPr>
        <p:cNvPr id="1607" name="Shape 1607"/>
        <p:cNvGrpSpPr/>
        <p:nvPr/>
      </p:nvGrpSpPr>
      <p:grpSpPr>
        <a:xfrm>
          <a:off x="0" y="0"/>
          <a:ext cx="0" cy="0"/>
          <a:chOff x="0" y="0"/>
          <a:chExt cx="0" cy="0"/>
        </a:xfrm>
      </p:grpSpPr>
      <p:grpSp>
        <p:nvGrpSpPr>
          <p:cNvPr id="1608" name="Google Shape;1608;p15"/>
          <p:cNvGrpSpPr/>
          <p:nvPr/>
        </p:nvGrpSpPr>
        <p:grpSpPr>
          <a:xfrm>
            <a:off x="2" y="46"/>
            <a:ext cx="9143710" cy="5143425"/>
            <a:chOff x="2" y="-41"/>
            <a:chExt cx="9143710" cy="5143425"/>
          </a:xfrm>
        </p:grpSpPr>
        <p:sp>
          <p:nvSpPr>
            <p:cNvPr id="1609" name="Google Shape;1609;p15"/>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0" name="Google Shape;1610;p15"/>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1" name="Google Shape;1611;p15"/>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2" name="Google Shape;1612;p15"/>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3" name="Google Shape;1613;p15"/>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4" name="Google Shape;1614;p15"/>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5" name="Google Shape;1615;p15"/>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6" name="Google Shape;1616;p15"/>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7" name="Google Shape;1617;p15"/>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8" name="Google Shape;1618;p15"/>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9" name="Google Shape;1619;p15"/>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0" name="Google Shape;1620;p15"/>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1" name="Google Shape;1621;p15"/>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2" name="Google Shape;1622;p15"/>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3" name="Google Shape;1623;p15"/>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4" name="Google Shape;1624;p15"/>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5" name="Google Shape;1625;p15"/>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6" name="Google Shape;1626;p15"/>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7" name="Google Shape;1627;p15"/>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8" name="Google Shape;1628;p15"/>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9" name="Google Shape;1629;p15"/>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0" name="Google Shape;1630;p15"/>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1" name="Google Shape;1631;p15"/>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2" name="Google Shape;1632;p15"/>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3" name="Google Shape;1633;p15"/>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4" name="Google Shape;1634;p15"/>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5" name="Google Shape;1635;p15"/>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6" name="Google Shape;1636;p15"/>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7" name="Google Shape;1637;p15"/>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8" name="Google Shape;1638;p15"/>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9" name="Google Shape;1639;p15"/>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0" name="Google Shape;1640;p15"/>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1" name="Google Shape;1641;p15"/>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2" name="Google Shape;1642;p15"/>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3" name="Google Shape;1643;p15"/>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4" name="Google Shape;1644;p15"/>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5" name="Google Shape;1645;p15"/>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6" name="Google Shape;1646;p15"/>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7" name="Google Shape;1647;p15"/>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8" name="Google Shape;1648;p15"/>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9" name="Google Shape;1649;p15"/>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0" name="Google Shape;1650;p15"/>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1" name="Google Shape;1651;p15"/>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2" name="Google Shape;1652;p15"/>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3" name="Google Shape;1653;p15"/>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4" name="Google Shape;1654;p15"/>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5" name="Google Shape;1655;p15"/>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6" name="Google Shape;1656;p15"/>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7" name="Google Shape;1657;p15"/>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8" name="Google Shape;1658;p15"/>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9" name="Google Shape;1659;p15"/>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0" name="Google Shape;1660;p15"/>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1" name="Google Shape;1661;p15"/>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2" name="Google Shape;1662;p15"/>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3" name="Google Shape;1663;p15"/>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4" name="Google Shape;1664;p15"/>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5" name="Google Shape;1665;p15"/>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6" name="Google Shape;1666;p15"/>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7" name="Google Shape;1667;p15"/>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8" name="Google Shape;1668;p15"/>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9" name="Google Shape;1669;p15"/>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0" name="Google Shape;1670;p15"/>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1" name="Google Shape;1671;p15"/>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2" name="Google Shape;1672;p15"/>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3" name="Google Shape;1673;p15"/>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4" name="Google Shape;1674;p15"/>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5" name="Google Shape;1675;p15"/>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6" name="Google Shape;1676;p15"/>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7" name="Google Shape;1677;p15"/>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8" name="Google Shape;1678;p15"/>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9" name="Google Shape;1679;p15"/>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0" name="Google Shape;1680;p15"/>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1" name="Google Shape;1681;p15"/>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2" name="Google Shape;1682;p15"/>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3" name="Google Shape;1683;p15"/>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4" name="Google Shape;1684;p15"/>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5" name="Google Shape;1685;p15"/>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6" name="Google Shape;1686;p15"/>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7" name="Google Shape;1687;p15"/>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8" name="Google Shape;1688;p15"/>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9" name="Google Shape;1689;p15"/>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0" name="Google Shape;1690;p15"/>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1" name="Google Shape;1691;p15"/>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2" name="Google Shape;1692;p15"/>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3" name="Google Shape;1693;p15"/>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4" name="Google Shape;1694;p15"/>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5" name="Google Shape;1695;p15"/>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6" name="Google Shape;1696;p15"/>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7" name="Google Shape;1697;p15"/>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8" name="Google Shape;1698;p15"/>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9" name="Google Shape;1699;p15"/>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0" name="Google Shape;1700;p15"/>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1" name="Google Shape;1701;p15"/>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2" name="Google Shape;1702;p15"/>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3" name="Google Shape;1703;p15"/>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4" name="Google Shape;1704;p15"/>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5" name="Google Shape;1705;p15"/>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6" name="Google Shape;1706;p15"/>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7" name="Google Shape;1707;p15"/>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8" name="Google Shape;1708;p15"/>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9" name="Google Shape;1709;p15"/>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0" name="Google Shape;1710;p15"/>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1" name="Google Shape;1711;p15"/>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2" name="Google Shape;1712;p15"/>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3" name="Google Shape;1713;p15"/>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4" name="Google Shape;1714;p15"/>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5" name="Google Shape;1715;p15"/>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6" name="Google Shape;1716;p15"/>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7" name="Google Shape;1717;p15"/>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8" name="Google Shape;1718;p15"/>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9" name="Google Shape;1719;p15"/>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0" name="Google Shape;1720;p15"/>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1" name="Google Shape;1721;p15"/>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2" name="Google Shape;1722;p15"/>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3" name="Google Shape;1723;p15"/>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4" name="Google Shape;1724;p15"/>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5" name="Google Shape;1725;p15"/>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6" name="Google Shape;1726;p15"/>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7" name="Google Shape;1727;p15"/>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8" name="Google Shape;1728;p15"/>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9" name="Google Shape;1729;p15"/>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0" name="Google Shape;1730;p15"/>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1" name="Google Shape;1731;p15"/>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2" name="Google Shape;1732;p15"/>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3" name="Google Shape;1733;p15"/>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4" name="Google Shape;1734;p15"/>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5" name="Google Shape;1735;p15"/>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6" name="Google Shape;1736;p15"/>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7" name="Google Shape;1737;p15"/>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8" name="Google Shape;1738;p15"/>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9" name="Google Shape;1739;p15"/>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0" name="Google Shape;1740;p15"/>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1" name="Google Shape;1741;p15"/>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2" name="Google Shape;1742;p15"/>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3" name="Google Shape;1743;p15"/>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744" name="Google Shape;1744;p15"/>
          <p:cNvSpPr txBox="1"/>
          <p:nvPr>
            <p:ph hasCustomPrompt="1" type="title"/>
          </p:nvPr>
        </p:nvSpPr>
        <p:spPr>
          <a:xfrm>
            <a:off x="713213" y="865124"/>
            <a:ext cx="3657600" cy="82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745" name="Google Shape;1745;p15"/>
          <p:cNvSpPr txBox="1"/>
          <p:nvPr>
            <p:ph idx="1" type="subTitle"/>
          </p:nvPr>
        </p:nvSpPr>
        <p:spPr>
          <a:xfrm>
            <a:off x="713213" y="1846428"/>
            <a:ext cx="3657600" cy="423300"/>
          </a:xfrm>
          <a:prstGeom prst="rect">
            <a:avLst/>
          </a:prstGeom>
          <a:gradFill>
            <a:gsLst>
              <a:gs pos="0">
                <a:srgbClr val="D4BE9B"/>
              </a:gs>
              <a:gs pos="100000">
                <a:srgbClr val="9D7F4F"/>
              </a:gs>
            </a:gsLst>
            <a:lin ang="10801400" scaled="0"/>
          </a:gradFill>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46" name="Google Shape;1746;p15"/>
          <p:cNvSpPr txBox="1"/>
          <p:nvPr>
            <p:ph hasCustomPrompt="1" idx="2" type="title"/>
          </p:nvPr>
        </p:nvSpPr>
        <p:spPr>
          <a:xfrm>
            <a:off x="4773163" y="865124"/>
            <a:ext cx="3657600" cy="82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747" name="Google Shape;1747;p15"/>
          <p:cNvSpPr txBox="1"/>
          <p:nvPr>
            <p:ph idx="3" type="subTitle"/>
          </p:nvPr>
        </p:nvSpPr>
        <p:spPr>
          <a:xfrm>
            <a:off x="4773163" y="1846428"/>
            <a:ext cx="3657600" cy="423300"/>
          </a:xfrm>
          <a:prstGeom prst="rect">
            <a:avLst/>
          </a:prstGeom>
          <a:gradFill>
            <a:gsLst>
              <a:gs pos="0">
                <a:srgbClr val="D4BE9B"/>
              </a:gs>
              <a:gs pos="100000">
                <a:srgbClr val="9D7F4F"/>
              </a:gs>
            </a:gsLst>
            <a:lin ang="10801400" scaled="0"/>
          </a:gradFill>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48" name="Google Shape;1748;p15"/>
          <p:cNvSpPr txBox="1"/>
          <p:nvPr>
            <p:ph hasCustomPrompt="1" idx="4" type="title"/>
          </p:nvPr>
        </p:nvSpPr>
        <p:spPr>
          <a:xfrm>
            <a:off x="4773163" y="2876799"/>
            <a:ext cx="3657600" cy="82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749" name="Google Shape;1749;p15"/>
          <p:cNvSpPr txBox="1"/>
          <p:nvPr>
            <p:ph idx="5" type="subTitle"/>
          </p:nvPr>
        </p:nvSpPr>
        <p:spPr>
          <a:xfrm>
            <a:off x="4773163" y="3855078"/>
            <a:ext cx="3657600" cy="423300"/>
          </a:xfrm>
          <a:prstGeom prst="rect">
            <a:avLst/>
          </a:prstGeom>
          <a:gradFill>
            <a:gsLst>
              <a:gs pos="0">
                <a:srgbClr val="D4BE9B"/>
              </a:gs>
              <a:gs pos="100000">
                <a:srgbClr val="9D7F4F"/>
              </a:gs>
            </a:gsLst>
            <a:lin ang="10801400" scaled="0"/>
          </a:gradFill>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0" name="Google Shape;1750;p15"/>
          <p:cNvSpPr txBox="1"/>
          <p:nvPr>
            <p:ph hasCustomPrompt="1" idx="6" type="title"/>
          </p:nvPr>
        </p:nvSpPr>
        <p:spPr>
          <a:xfrm>
            <a:off x="713213" y="2876799"/>
            <a:ext cx="3657600" cy="82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751" name="Google Shape;1751;p15"/>
          <p:cNvSpPr txBox="1"/>
          <p:nvPr>
            <p:ph idx="7" type="subTitle"/>
          </p:nvPr>
        </p:nvSpPr>
        <p:spPr>
          <a:xfrm>
            <a:off x="713213" y="3855078"/>
            <a:ext cx="3657600" cy="423300"/>
          </a:xfrm>
          <a:prstGeom prst="rect">
            <a:avLst/>
          </a:prstGeom>
          <a:gradFill>
            <a:gsLst>
              <a:gs pos="0">
                <a:srgbClr val="D4BE9B"/>
              </a:gs>
              <a:gs pos="100000">
                <a:srgbClr val="9D7F4F"/>
              </a:gs>
            </a:gsLst>
            <a:lin ang="10801400" scaled="0"/>
          </a:gradFill>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752" name="Google Shape;1752;p15"/>
          <p:cNvGrpSpPr/>
          <p:nvPr/>
        </p:nvGrpSpPr>
        <p:grpSpPr>
          <a:xfrm flipH="1">
            <a:off x="444125" y="478875"/>
            <a:ext cx="8255750" cy="4125125"/>
            <a:chOff x="444125" y="478875"/>
            <a:chExt cx="8255750" cy="4125125"/>
          </a:xfrm>
        </p:grpSpPr>
        <p:cxnSp>
          <p:nvCxnSpPr>
            <p:cNvPr id="1753" name="Google Shape;1753;p15"/>
            <p:cNvCxnSpPr/>
            <p:nvPr/>
          </p:nvCxnSpPr>
          <p:spPr>
            <a:xfrm rot="10800000">
              <a:off x="444125" y="478875"/>
              <a:ext cx="0" cy="3005700"/>
            </a:xfrm>
            <a:prstGeom prst="straightConnector1">
              <a:avLst/>
            </a:prstGeom>
            <a:noFill/>
            <a:ln cap="flat" cmpd="sng" w="9525">
              <a:solidFill>
                <a:schemeClr val="dk2"/>
              </a:solidFill>
              <a:prstDash val="solid"/>
              <a:round/>
              <a:headEnd len="med" w="med" type="none"/>
              <a:tailEnd len="med" w="med" type="none"/>
            </a:ln>
          </p:spPr>
        </p:cxnSp>
        <p:cxnSp>
          <p:nvCxnSpPr>
            <p:cNvPr id="1754" name="Google Shape;1754;p15"/>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gradFill>
          <a:gsLst>
            <a:gs pos="0">
              <a:schemeClr val="accent1"/>
            </a:gs>
            <a:gs pos="100000">
              <a:schemeClr val="lt1"/>
            </a:gs>
          </a:gsLst>
          <a:path path="circle">
            <a:fillToRect b="50%" l="50%" r="50%" t="50%"/>
          </a:path>
          <a:tileRect/>
        </a:gradFill>
      </p:bgPr>
    </p:bg>
    <p:spTree>
      <p:nvGrpSpPr>
        <p:cNvPr id="1755" name="Shape 1755"/>
        <p:cNvGrpSpPr/>
        <p:nvPr/>
      </p:nvGrpSpPr>
      <p:grpSpPr>
        <a:xfrm>
          <a:off x="0" y="0"/>
          <a:ext cx="0" cy="0"/>
          <a:chOff x="0" y="0"/>
          <a:chExt cx="0" cy="0"/>
        </a:xfrm>
      </p:grpSpPr>
      <p:grpSp>
        <p:nvGrpSpPr>
          <p:cNvPr id="1756" name="Google Shape;1756;p16"/>
          <p:cNvGrpSpPr/>
          <p:nvPr/>
        </p:nvGrpSpPr>
        <p:grpSpPr>
          <a:xfrm>
            <a:off x="2" y="46"/>
            <a:ext cx="9143710" cy="5143425"/>
            <a:chOff x="2" y="-41"/>
            <a:chExt cx="9143710" cy="5143425"/>
          </a:xfrm>
        </p:grpSpPr>
        <p:sp>
          <p:nvSpPr>
            <p:cNvPr id="1757" name="Google Shape;1757;p16"/>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58" name="Google Shape;1758;p16"/>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59" name="Google Shape;1759;p16"/>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0" name="Google Shape;1760;p16"/>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1" name="Google Shape;1761;p16"/>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2" name="Google Shape;1762;p16"/>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3" name="Google Shape;1763;p16"/>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4" name="Google Shape;1764;p16"/>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5" name="Google Shape;1765;p16"/>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6" name="Google Shape;1766;p16"/>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7" name="Google Shape;1767;p16"/>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8" name="Google Shape;1768;p16"/>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9" name="Google Shape;1769;p16"/>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0" name="Google Shape;1770;p16"/>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1" name="Google Shape;1771;p16"/>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2" name="Google Shape;1772;p16"/>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3" name="Google Shape;1773;p16"/>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4" name="Google Shape;1774;p16"/>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5" name="Google Shape;1775;p16"/>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6" name="Google Shape;1776;p16"/>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7" name="Google Shape;1777;p16"/>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8" name="Google Shape;1778;p16"/>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9" name="Google Shape;1779;p16"/>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0" name="Google Shape;1780;p16"/>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1" name="Google Shape;1781;p16"/>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2" name="Google Shape;1782;p16"/>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3" name="Google Shape;1783;p16"/>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4" name="Google Shape;1784;p16"/>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5" name="Google Shape;1785;p16"/>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6" name="Google Shape;1786;p16"/>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7" name="Google Shape;1787;p16"/>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8" name="Google Shape;1788;p16"/>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9" name="Google Shape;1789;p16"/>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0" name="Google Shape;1790;p16"/>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1" name="Google Shape;1791;p16"/>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2" name="Google Shape;1792;p16"/>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3" name="Google Shape;1793;p16"/>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4" name="Google Shape;1794;p16"/>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5" name="Google Shape;1795;p16"/>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6" name="Google Shape;1796;p16"/>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7" name="Google Shape;1797;p16"/>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8" name="Google Shape;1798;p16"/>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9" name="Google Shape;1799;p16"/>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0" name="Google Shape;1800;p16"/>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1" name="Google Shape;1801;p16"/>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2" name="Google Shape;1802;p16"/>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3" name="Google Shape;1803;p16"/>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4" name="Google Shape;1804;p16"/>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5" name="Google Shape;1805;p16"/>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6" name="Google Shape;1806;p16"/>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7" name="Google Shape;1807;p16"/>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8" name="Google Shape;1808;p16"/>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9" name="Google Shape;1809;p16"/>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0" name="Google Shape;1810;p16"/>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1" name="Google Shape;1811;p16"/>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2" name="Google Shape;1812;p16"/>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3" name="Google Shape;1813;p16"/>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4" name="Google Shape;1814;p16"/>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5" name="Google Shape;1815;p16"/>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6" name="Google Shape;1816;p16"/>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7" name="Google Shape;1817;p16"/>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8" name="Google Shape;1818;p16"/>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9" name="Google Shape;1819;p16"/>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0" name="Google Shape;1820;p16"/>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1" name="Google Shape;1821;p16"/>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2" name="Google Shape;1822;p16"/>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3" name="Google Shape;1823;p16"/>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4" name="Google Shape;1824;p16"/>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5" name="Google Shape;1825;p16"/>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6" name="Google Shape;1826;p16"/>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7" name="Google Shape;1827;p16"/>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8" name="Google Shape;1828;p16"/>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9" name="Google Shape;1829;p16"/>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0" name="Google Shape;1830;p16"/>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1" name="Google Shape;1831;p16"/>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2" name="Google Shape;1832;p16"/>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3" name="Google Shape;1833;p16"/>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4" name="Google Shape;1834;p16"/>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5" name="Google Shape;1835;p16"/>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6" name="Google Shape;1836;p16"/>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7" name="Google Shape;1837;p16"/>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8" name="Google Shape;1838;p16"/>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9" name="Google Shape;1839;p16"/>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0" name="Google Shape;1840;p16"/>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1" name="Google Shape;1841;p16"/>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2" name="Google Shape;1842;p16"/>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3" name="Google Shape;1843;p16"/>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4" name="Google Shape;1844;p16"/>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5" name="Google Shape;1845;p16"/>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6" name="Google Shape;1846;p16"/>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7" name="Google Shape;1847;p16"/>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8" name="Google Shape;1848;p16"/>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9" name="Google Shape;1849;p16"/>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0" name="Google Shape;1850;p16"/>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1" name="Google Shape;1851;p16"/>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2" name="Google Shape;1852;p16"/>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3" name="Google Shape;1853;p16"/>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4" name="Google Shape;1854;p16"/>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5" name="Google Shape;1855;p16"/>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6" name="Google Shape;1856;p16"/>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7" name="Google Shape;1857;p16"/>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8" name="Google Shape;1858;p16"/>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9" name="Google Shape;1859;p16"/>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0" name="Google Shape;1860;p16"/>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1" name="Google Shape;1861;p16"/>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2" name="Google Shape;1862;p16"/>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3" name="Google Shape;1863;p16"/>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4" name="Google Shape;1864;p16"/>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5" name="Google Shape;1865;p16"/>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6" name="Google Shape;1866;p16"/>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7" name="Google Shape;1867;p16"/>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8" name="Google Shape;1868;p16"/>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9" name="Google Shape;1869;p16"/>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0" name="Google Shape;1870;p16"/>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1" name="Google Shape;1871;p16"/>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2" name="Google Shape;1872;p16"/>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3" name="Google Shape;1873;p16"/>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4" name="Google Shape;1874;p16"/>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5" name="Google Shape;1875;p16"/>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6" name="Google Shape;1876;p16"/>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7" name="Google Shape;1877;p16"/>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8" name="Google Shape;1878;p16"/>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9" name="Google Shape;1879;p16"/>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0" name="Google Shape;1880;p16"/>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1" name="Google Shape;1881;p16"/>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2" name="Google Shape;1882;p16"/>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3" name="Google Shape;1883;p16"/>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4" name="Google Shape;1884;p16"/>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5" name="Google Shape;1885;p16"/>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6" name="Google Shape;1886;p16"/>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7" name="Google Shape;1887;p16"/>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8" name="Google Shape;1888;p16"/>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9" name="Google Shape;1889;p16"/>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90" name="Google Shape;1890;p16"/>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91" name="Google Shape;1891;p16"/>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892" name="Google Shape;1892;p1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893" name="Google Shape;1893;p16"/>
          <p:cNvSpPr txBox="1"/>
          <p:nvPr>
            <p:ph idx="2" type="title"/>
          </p:nvPr>
        </p:nvSpPr>
        <p:spPr>
          <a:xfrm>
            <a:off x="1333838" y="3415100"/>
            <a:ext cx="2743200" cy="480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894" name="Google Shape;1894;p16"/>
          <p:cNvSpPr txBox="1"/>
          <p:nvPr>
            <p:ph idx="3" type="title"/>
          </p:nvPr>
        </p:nvSpPr>
        <p:spPr>
          <a:xfrm>
            <a:off x="5066813" y="3415100"/>
            <a:ext cx="2742900" cy="480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895" name="Google Shape;1895;p16"/>
          <p:cNvSpPr txBox="1"/>
          <p:nvPr>
            <p:ph idx="1" type="subTitle"/>
          </p:nvPr>
        </p:nvSpPr>
        <p:spPr>
          <a:xfrm>
            <a:off x="1333838" y="3895700"/>
            <a:ext cx="2742900" cy="548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a:solidFill>
                  <a:schemeClr val="dk1"/>
                </a:solidFill>
              </a:defRPr>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sp>
        <p:nvSpPr>
          <p:cNvPr id="1896" name="Google Shape;1896;p16"/>
          <p:cNvSpPr txBox="1"/>
          <p:nvPr>
            <p:ph idx="4" type="subTitle"/>
          </p:nvPr>
        </p:nvSpPr>
        <p:spPr>
          <a:xfrm>
            <a:off x="5067246" y="3895700"/>
            <a:ext cx="2742900" cy="548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a:solidFill>
                  <a:schemeClr val="dk1"/>
                </a:solidFill>
              </a:defRPr>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grpSp>
        <p:nvGrpSpPr>
          <p:cNvPr id="1897" name="Google Shape;1897;p16"/>
          <p:cNvGrpSpPr/>
          <p:nvPr/>
        </p:nvGrpSpPr>
        <p:grpSpPr>
          <a:xfrm>
            <a:off x="444125" y="1683200"/>
            <a:ext cx="8255750" cy="2920800"/>
            <a:chOff x="444125" y="1683200"/>
            <a:chExt cx="8255750" cy="2920800"/>
          </a:xfrm>
        </p:grpSpPr>
        <p:cxnSp>
          <p:nvCxnSpPr>
            <p:cNvPr id="1898" name="Google Shape;1898;p16"/>
            <p:cNvCxnSpPr/>
            <p:nvPr/>
          </p:nvCxnSpPr>
          <p:spPr>
            <a:xfrm rot="10800000">
              <a:off x="444125" y="3460800"/>
              <a:ext cx="0" cy="1056600"/>
            </a:xfrm>
            <a:prstGeom prst="straightConnector1">
              <a:avLst/>
            </a:prstGeom>
            <a:noFill/>
            <a:ln cap="flat" cmpd="sng" w="9525">
              <a:solidFill>
                <a:schemeClr val="dk2"/>
              </a:solidFill>
              <a:prstDash val="solid"/>
              <a:round/>
              <a:headEnd len="med" w="med" type="none"/>
              <a:tailEnd len="med" w="med" type="none"/>
            </a:ln>
          </p:spPr>
        </p:cxnSp>
        <p:cxnSp>
          <p:nvCxnSpPr>
            <p:cNvPr id="1899" name="Google Shape;1899;p16"/>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gradFill>
          <a:gsLst>
            <a:gs pos="0">
              <a:schemeClr val="accent1"/>
            </a:gs>
            <a:gs pos="100000">
              <a:schemeClr val="lt1"/>
            </a:gs>
          </a:gsLst>
          <a:path path="circle">
            <a:fillToRect b="50%" l="50%" r="50%" t="50%"/>
          </a:path>
          <a:tileRect/>
        </a:gradFill>
      </p:bgPr>
    </p:bg>
    <p:spTree>
      <p:nvGrpSpPr>
        <p:cNvPr id="1900" name="Shape 1900"/>
        <p:cNvGrpSpPr/>
        <p:nvPr/>
      </p:nvGrpSpPr>
      <p:grpSpPr>
        <a:xfrm>
          <a:off x="0" y="0"/>
          <a:ext cx="0" cy="0"/>
          <a:chOff x="0" y="0"/>
          <a:chExt cx="0" cy="0"/>
        </a:xfrm>
      </p:grpSpPr>
      <p:grpSp>
        <p:nvGrpSpPr>
          <p:cNvPr id="1901" name="Google Shape;1901;p17"/>
          <p:cNvGrpSpPr/>
          <p:nvPr/>
        </p:nvGrpSpPr>
        <p:grpSpPr>
          <a:xfrm>
            <a:off x="2" y="46"/>
            <a:ext cx="9143710" cy="5143425"/>
            <a:chOff x="2" y="-41"/>
            <a:chExt cx="9143710" cy="5143425"/>
          </a:xfrm>
        </p:grpSpPr>
        <p:sp>
          <p:nvSpPr>
            <p:cNvPr id="1902" name="Google Shape;1902;p17"/>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3" name="Google Shape;1903;p17"/>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4" name="Google Shape;1904;p17"/>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5" name="Google Shape;1905;p17"/>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6" name="Google Shape;1906;p17"/>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7" name="Google Shape;1907;p17"/>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8" name="Google Shape;1908;p17"/>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9" name="Google Shape;1909;p17"/>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0" name="Google Shape;1910;p17"/>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1" name="Google Shape;1911;p17"/>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2" name="Google Shape;1912;p17"/>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3" name="Google Shape;1913;p17"/>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4" name="Google Shape;1914;p17"/>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5" name="Google Shape;1915;p17"/>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6" name="Google Shape;1916;p17"/>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7" name="Google Shape;1917;p17"/>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8" name="Google Shape;1918;p17"/>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9" name="Google Shape;1919;p17"/>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0" name="Google Shape;1920;p17"/>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1" name="Google Shape;1921;p17"/>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2" name="Google Shape;1922;p17"/>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3" name="Google Shape;1923;p17"/>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4" name="Google Shape;1924;p17"/>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5" name="Google Shape;1925;p17"/>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6" name="Google Shape;1926;p17"/>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7" name="Google Shape;1927;p17"/>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8" name="Google Shape;1928;p17"/>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9" name="Google Shape;1929;p17"/>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0" name="Google Shape;1930;p17"/>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1" name="Google Shape;1931;p17"/>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2" name="Google Shape;1932;p17"/>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3" name="Google Shape;1933;p17"/>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4" name="Google Shape;1934;p17"/>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5" name="Google Shape;1935;p17"/>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6" name="Google Shape;1936;p17"/>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7" name="Google Shape;1937;p17"/>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8" name="Google Shape;1938;p17"/>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9" name="Google Shape;1939;p17"/>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0" name="Google Shape;1940;p17"/>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1" name="Google Shape;1941;p17"/>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2" name="Google Shape;1942;p17"/>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3" name="Google Shape;1943;p17"/>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4" name="Google Shape;1944;p17"/>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5" name="Google Shape;1945;p17"/>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6" name="Google Shape;1946;p17"/>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7" name="Google Shape;1947;p17"/>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8" name="Google Shape;1948;p17"/>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9" name="Google Shape;1949;p17"/>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0" name="Google Shape;1950;p17"/>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1" name="Google Shape;1951;p17"/>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2" name="Google Shape;1952;p17"/>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3" name="Google Shape;1953;p17"/>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4" name="Google Shape;1954;p17"/>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5" name="Google Shape;1955;p17"/>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6" name="Google Shape;1956;p17"/>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7" name="Google Shape;1957;p17"/>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8" name="Google Shape;1958;p17"/>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9" name="Google Shape;1959;p17"/>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0" name="Google Shape;1960;p17"/>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1" name="Google Shape;1961;p17"/>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2" name="Google Shape;1962;p17"/>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3" name="Google Shape;1963;p17"/>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4" name="Google Shape;1964;p17"/>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5" name="Google Shape;1965;p17"/>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6" name="Google Shape;1966;p17"/>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7" name="Google Shape;1967;p17"/>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8" name="Google Shape;1968;p17"/>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9" name="Google Shape;1969;p17"/>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0" name="Google Shape;1970;p17"/>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1" name="Google Shape;1971;p17"/>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2" name="Google Shape;1972;p17"/>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3" name="Google Shape;1973;p17"/>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4" name="Google Shape;1974;p17"/>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5" name="Google Shape;1975;p17"/>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6" name="Google Shape;1976;p17"/>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7" name="Google Shape;1977;p17"/>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8" name="Google Shape;1978;p17"/>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9" name="Google Shape;1979;p17"/>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0" name="Google Shape;1980;p17"/>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1" name="Google Shape;1981;p17"/>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2" name="Google Shape;1982;p17"/>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3" name="Google Shape;1983;p17"/>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4" name="Google Shape;1984;p17"/>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5" name="Google Shape;1985;p17"/>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6" name="Google Shape;1986;p17"/>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7" name="Google Shape;1987;p17"/>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8" name="Google Shape;1988;p17"/>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9" name="Google Shape;1989;p17"/>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0" name="Google Shape;1990;p17"/>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1" name="Google Shape;1991;p17"/>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2" name="Google Shape;1992;p17"/>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3" name="Google Shape;1993;p17"/>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4" name="Google Shape;1994;p17"/>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5" name="Google Shape;1995;p17"/>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6" name="Google Shape;1996;p17"/>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7" name="Google Shape;1997;p17"/>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8" name="Google Shape;1998;p17"/>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9" name="Google Shape;1999;p17"/>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0" name="Google Shape;2000;p17"/>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1" name="Google Shape;2001;p17"/>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2" name="Google Shape;2002;p17"/>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3" name="Google Shape;2003;p17"/>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4" name="Google Shape;2004;p17"/>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5" name="Google Shape;2005;p17"/>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6" name="Google Shape;2006;p17"/>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7" name="Google Shape;2007;p17"/>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8" name="Google Shape;2008;p17"/>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9" name="Google Shape;2009;p17"/>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0" name="Google Shape;2010;p17"/>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1" name="Google Shape;2011;p17"/>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2" name="Google Shape;2012;p17"/>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3" name="Google Shape;2013;p17"/>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4" name="Google Shape;2014;p17"/>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5" name="Google Shape;2015;p17"/>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6" name="Google Shape;2016;p17"/>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7" name="Google Shape;2017;p17"/>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8" name="Google Shape;2018;p17"/>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9" name="Google Shape;2019;p17"/>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0" name="Google Shape;2020;p17"/>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1" name="Google Shape;2021;p17"/>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2" name="Google Shape;2022;p17"/>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3" name="Google Shape;2023;p17"/>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4" name="Google Shape;2024;p17"/>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5" name="Google Shape;2025;p17"/>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6" name="Google Shape;2026;p17"/>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7" name="Google Shape;2027;p17"/>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8" name="Google Shape;2028;p17"/>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9" name="Google Shape;2029;p17"/>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0" name="Google Shape;2030;p17"/>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1" name="Google Shape;2031;p17"/>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2" name="Google Shape;2032;p17"/>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3" name="Google Shape;2033;p17"/>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4" name="Google Shape;2034;p17"/>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5" name="Google Shape;2035;p17"/>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6" name="Google Shape;2036;p17"/>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037" name="Google Shape;2037;p17"/>
          <p:cNvSpPr txBox="1"/>
          <p:nvPr>
            <p:ph type="title"/>
          </p:nvPr>
        </p:nvSpPr>
        <p:spPr>
          <a:xfrm>
            <a:off x="6019500" y="2835975"/>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038" name="Google Shape;2038;p17"/>
          <p:cNvSpPr txBox="1"/>
          <p:nvPr>
            <p:ph idx="2" type="title"/>
          </p:nvPr>
        </p:nvSpPr>
        <p:spPr>
          <a:xfrm>
            <a:off x="3369748" y="2835975"/>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039" name="Google Shape;2039;p17"/>
          <p:cNvSpPr txBox="1"/>
          <p:nvPr>
            <p:ph idx="1" type="subTitle"/>
          </p:nvPr>
        </p:nvSpPr>
        <p:spPr>
          <a:xfrm>
            <a:off x="720001" y="3229563"/>
            <a:ext cx="2404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0" name="Google Shape;2040;p17"/>
          <p:cNvSpPr txBox="1"/>
          <p:nvPr>
            <p:ph idx="3" type="subTitle"/>
          </p:nvPr>
        </p:nvSpPr>
        <p:spPr>
          <a:xfrm>
            <a:off x="3369741" y="3229563"/>
            <a:ext cx="2404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1" name="Google Shape;2041;p17"/>
          <p:cNvSpPr txBox="1"/>
          <p:nvPr>
            <p:ph idx="4" type="title"/>
          </p:nvPr>
        </p:nvSpPr>
        <p:spPr>
          <a:xfrm>
            <a:off x="720001" y="2835975"/>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042" name="Google Shape;2042;p17"/>
          <p:cNvSpPr txBox="1"/>
          <p:nvPr>
            <p:ph idx="5" type="subTitle"/>
          </p:nvPr>
        </p:nvSpPr>
        <p:spPr>
          <a:xfrm>
            <a:off x="6019500" y="3229563"/>
            <a:ext cx="2404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3" name="Google Shape;2043;p17"/>
          <p:cNvSpPr txBox="1"/>
          <p:nvPr>
            <p:ph idx="6"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2044" name="Google Shape;2044;p17"/>
          <p:cNvGrpSpPr/>
          <p:nvPr/>
        </p:nvGrpSpPr>
        <p:grpSpPr>
          <a:xfrm>
            <a:off x="444125" y="1148800"/>
            <a:ext cx="8255750" cy="3455200"/>
            <a:chOff x="444125" y="1148800"/>
            <a:chExt cx="8255750" cy="3455200"/>
          </a:xfrm>
        </p:grpSpPr>
        <p:cxnSp>
          <p:nvCxnSpPr>
            <p:cNvPr id="2045" name="Google Shape;2045;p17"/>
            <p:cNvCxnSpPr/>
            <p:nvPr/>
          </p:nvCxnSpPr>
          <p:spPr>
            <a:xfrm rot="10800000">
              <a:off x="444125" y="2701400"/>
              <a:ext cx="0" cy="1902600"/>
            </a:xfrm>
            <a:prstGeom prst="straightConnector1">
              <a:avLst/>
            </a:prstGeom>
            <a:noFill/>
            <a:ln cap="flat" cmpd="sng" w="9525">
              <a:solidFill>
                <a:schemeClr val="dk2"/>
              </a:solidFill>
              <a:prstDash val="solid"/>
              <a:round/>
              <a:headEnd len="med" w="med" type="none"/>
              <a:tailEnd len="med" w="med" type="none"/>
            </a:ln>
          </p:spPr>
        </p:cxnSp>
        <p:cxnSp>
          <p:nvCxnSpPr>
            <p:cNvPr id="2046" name="Google Shape;2046;p17"/>
            <p:cNvCxnSpPr/>
            <p:nvPr/>
          </p:nvCxnSpPr>
          <p:spPr>
            <a:xfrm rot="10800000">
              <a:off x="8699875" y="1148800"/>
              <a:ext cx="0" cy="19845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1">
    <p:bg>
      <p:bgPr>
        <a:gradFill>
          <a:gsLst>
            <a:gs pos="0">
              <a:schemeClr val="accent1"/>
            </a:gs>
            <a:gs pos="100000">
              <a:schemeClr val="lt1"/>
            </a:gs>
          </a:gsLst>
          <a:path path="circle">
            <a:fillToRect b="50%" l="50%" r="50%" t="50%"/>
          </a:path>
          <a:tileRect/>
        </a:gradFill>
      </p:bgPr>
    </p:bg>
    <p:spTree>
      <p:nvGrpSpPr>
        <p:cNvPr id="2047" name="Shape 2047"/>
        <p:cNvGrpSpPr/>
        <p:nvPr/>
      </p:nvGrpSpPr>
      <p:grpSpPr>
        <a:xfrm>
          <a:off x="0" y="0"/>
          <a:ext cx="0" cy="0"/>
          <a:chOff x="0" y="0"/>
          <a:chExt cx="0" cy="0"/>
        </a:xfrm>
      </p:grpSpPr>
      <p:grpSp>
        <p:nvGrpSpPr>
          <p:cNvPr id="2048" name="Google Shape;2048;p18"/>
          <p:cNvGrpSpPr/>
          <p:nvPr/>
        </p:nvGrpSpPr>
        <p:grpSpPr>
          <a:xfrm>
            <a:off x="2" y="46"/>
            <a:ext cx="9143710" cy="5143425"/>
            <a:chOff x="2" y="-41"/>
            <a:chExt cx="9143710" cy="5143425"/>
          </a:xfrm>
        </p:grpSpPr>
        <p:sp>
          <p:nvSpPr>
            <p:cNvPr id="2049" name="Google Shape;2049;p18"/>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0" name="Google Shape;2050;p18"/>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1" name="Google Shape;2051;p18"/>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2" name="Google Shape;2052;p18"/>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3" name="Google Shape;2053;p18"/>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4" name="Google Shape;2054;p18"/>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5" name="Google Shape;2055;p18"/>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6" name="Google Shape;2056;p18"/>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7" name="Google Shape;2057;p18"/>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8" name="Google Shape;2058;p18"/>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9" name="Google Shape;2059;p18"/>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0" name="Google Shape;2060;p18"/>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1" name="Google Shape;2061;p18"/>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2" name="Google Shape;2062;p18"/>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3" name="Google Shape;2063;p18"/>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4" name="Google Shape;2064;p18"/>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5" name="Google Shape;2065;p18"/>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6" name="Google Shape;2066;p18"/>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7" name="Google Shape;2067;p18"/>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8" name="Google Shape;2068;p18"/>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9" name="Google Shape;2069;p18"/>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0" name="Google Shape;2070;p18"/>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1" name="Google Shape;2071;p18"/>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2" name="Google Shape;2072;p18"/>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3" name="Google Shape;2073;p18"/>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4" name="Google Shape;2074;p18"/>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5" name="Google Shape;2075;p18"/>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6" name="Google Shape;2076;p18"/>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7" name="Google Shape;2077;p18"/>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8" name="Google Shape;2078;p18"/>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9" name="Google Shape;2079;p18"/>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0" name="Google Shape;2080;p18"/>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1" name="Google Shape;2081;p18"/>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2" name="Google Shape;2082;p18"/>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3" name="Google Shape;2083;p18"/>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4" name="Google Shape;2084;p18"/>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5" name="Google Shape;2085;p18"/>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6" name="Google Shape;2086;p18"/>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7" name="Google Shape;2087;p18"/>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8" name="Google Shape;2088;p18"/>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9" name="Google Shape;2089;p18"/>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0" name="Google Shape;2090;p18"/>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1" name="Google Shape;2091;p18"/>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2" name="Google Shape;2092;p18"/>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3" name="Google Shape;2093;p18"/>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4" name="Google Shape;2094;p18"/>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5" name="Google Shape;2095;p18"/>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6" name="Google Shape;2096;p18"/>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7" name="Google Shape;2097;p18"/>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8" name="Google Shape;2098;p18"/>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9" name="Google Shape;2099;p18"/>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0" name="Google Shape;2100;p18"/>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1" name="Google Shape;2101;p18"/>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2" name="Google Shape;2102;p18"/>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3" name="Google Shape;2103;p18"/>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4" name="Google Shape;2104;p18"/>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5" name="Google Shape;2105;p18"/>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6" name="Google Shape;2106;p18"/>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7" name="Google Shape;2107;p18"/>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8" name="Google Shape;2108;p18"/>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9" name="Google Shape;2109;p18"/>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0" name="Google Shape;2110;p18"/>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1" name="Google Shape;2111;p18"/>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2" name="Google Shape;2112;p18"/>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3" name="Google Shape;2113;p18"/>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4" name="Google Shape;2114;p18"/>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5" name="Google Shape;2115;p18"/>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6" name="Google Shape;2116;p18"/>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7" name="Google Shape;2117;p18"/>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8" name="Google Shape;2118;p18"/>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9" name="Google Shape;2119;p18"/>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0" name="Google Shape;2120;p18"/>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1" name="Google Shape;2121;p18"/>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2" name="Google Shape;2122;p18"/>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3" name="Google Shape;2123;p18"/>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4" name="Google Shape;2124;p18"/>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5" name="Google Shape;2125;p18"/>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6" name="Google Shape;2126;p18"/>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7" name="Google Shape;2127;p18"/>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8" name="Google Shape;2128;p18"/>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9" name="Google Shape;2129;p18"/>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0" name="Google Shape;2130;p18"/>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1" name="Google Shape;2131;p18"/>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2" name="Google Shape;2132;p18"/>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3" name="Google Shape;2133;p18"/>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4" name="Google Shape;2134;p18"/>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5" name="Google Shape;2135;p18"/>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6" name="Google Shape;2136;p18"/>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7" name="Google Shape;2137;p18"/>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8" name="Google Shape;2138;p18"/>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9" name="Google Shape;2139;p18"/>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0" name="Google Shape;2140;p18"/>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1" name="Google Shape;2141;p18"/>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2" name="Google Shape;2142;p18"/>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3" name="Google Shape;2143;p18"/>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4" name="Google Shape;2144;p18"/>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5" name="Google Shape;2145;p18"/>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6" name="Google Shape;2146;p18"/>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7" name="Google Shape;2147;p18"/>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8" name="Google Shape;2148;p18"/>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9" name="Google Shape;2149;p18"/>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0" name="Google Shape;2150;p18"/>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1" name="Google Shape;2151;p18"/>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2" name="Google Shape;2152;p18"/>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3" name="Google Shape;2153;p18"/>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4" name="Google Shape;2154;p18"/>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5" name="Google Shape;2155;p18"/>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6" name="Google Shape;2156;p18"/>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7" name="Google Shape;2157;p18"/>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8" name="Google Shape;2158;p18"/>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9" name="Google Shape;2159;p18"/>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0" name="Google Shape;2160;p18"/>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1" name="Google Shape;2161;p18"/>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2" name="Google Shape;2162;p18"/>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3" name="Google Shape;2163;p18"/>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4" name="Google Shape;2164;p18"/>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5" name="Google Shape;2165;p18"/>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6" name="Google Shape;2166;p18"/>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7" name="Google Shape;2167;p18"/>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8" name="Google Shape;2168;p18"/>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9" name="Google Shape;2169;p18"/>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0" name="Google Shape;2170;p18"/>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1" name="Google Shape;2171;p18"/>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2" name="Google Shape;2172;p18"/>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3" name="Google Shape;2173;p18"/>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4" name="Google Shape;2174;p18"/>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5" name="Google Shape;2175;p18"/>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6" name="Google Shape;2176;p18"/>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7" name="Google Shape;2177;p18"/>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8" name="Google Shape;2178;p18"/>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9" name="Google Shape;2179;p18"/>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0" name="Google Shape;2180;p18"/>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1" name="Google Shape;2181;p18"/>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2" name="Google Shape;2182;p18"/>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3" name="Google Shape;2183;p18"/>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184" name="Google Shape;2184;p18"/>
          <p:cNvSpPr txBox="1"/>
          <p:nvPr>
            <p:ph type="title"/>
          </p:nvPr>
        </p:nvSpPr>
        <p:spPr>
          <a:xfrm>
            <a:off x="6019500" y="1440511"/>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185" name="Google Shape;2185;p18"/>
          <p:cNvSpPr txBox="1"/>
          <p:nvPr>
            <p:ph idx="2" type="title"/>
          </p:nvPr>
        </p:nvSpPr>
        <p:spPr>
          <a:xfrm>
            <a:off x="3369748" y="1440511"/>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186" name="Google Shape;2186;p18"/>
          <p:cNvSpPr txBox="1"/>
          <p:nvPr>
            <p:ph idx="1" type="subTitle"/>
          </p:nvPr>
        </p:nvSpPr>
        <p:spPr>
          <a:xfrm>
            <a:off x="720001" y="2221736"/>
            <a:ext cx="2404500" cy="795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7" name="Google Shape;2187;p18"/>
          <p:cNvSpPr txBox="1"/>
          <p:nvPr>
            <p:ph idx="3" type="subTitle"/>
          </p:nvPr>
        </p:nvSpPr>
        <p:spPr>
          <a:xfrm>
            <a:off x="3369741" y="2221736"/>
            <a:ext cx="2404500" cy="795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8" name="Google Shape;2188;p18"/>
          <p:cNvSpPr txBox="1"/>
          <p:nvPr>
            <p:ph idx="4" type="title"/>
          </p:nvPr>
        </p:nvSpPr>
        <p:spPr>
          <a:xfrm>
            <a:off x="720001" y="1440511"/>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189" name="Google Shape;2189;p18"/>
          <p:cNvSpPr txBox="1"/>
          <p:nvPr>
            <p:ph idx="5" type="subTitle"/>
          </p:nvPr>
        </p:nvSpPr>
        <p:spPr>
          <a:xfrm>
            <a:off x="6019500" y="2221736"/>
            <a:ext cx="2404500" cy="795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90" name="Google Shape;2190;p18"/>
          <p:cNvSpPr txBox="1"/>
          <p:nvPr>
            <p:ph idx="6"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2191" name="Google Shape;2191;p18"/>
          <p:cNvGrpSpPr/>
          <p:nvPr/>
        </p:nvGrpSpPr>
        <p:grpSpPr>
          <a:xfrm flipH="1">
            <a:off x="444125" y="1683200"/>
            <a:ext cx="8255750" cy="2920800"/>
            <a:chOff x="444125" y="1683200"/>
            <a:chExt cx="8255750" cy="2920800"/>
          </a:xfrm>
        </p:grpSpPr>
        <p:cxnSp>
          <p:nvCxnSpPr>
            <p:cNvPr id="2192" name="Google Shape;2192;p18"/>
            <p:cNvCxnSpPr/>
            <p:nvPr/>
          </p:nvCxnSpPr>
          <p:spPr>
            <a:xfrm rot="10800000">
              <a:off x="444125" y="3547400"/>
              <a:ext cx="0" cy="1056600"/>
            </a:xfrm>
            <a:prstGeom prst="straightConnector1">
              <a:avLst/>
            </a:prstGeom>
            <a:noFill/>
            <a:ln cap="flat" cmpd="sng" w="9525">
              <a:solidFill>
                <a:schemeClr val="dk2"/>
              </a:solidFill>
              <a:prstDash val="solid"/>
              <a:round/>
              <a:headEnd len="med" w="med" type="none"/>
              <a:tailEnd len="med" w="med" type="none"/>
            </a:ln>
          </p:spPr>
        </p:cxnSp>
        <p:cxnSp>
          <p:nvCxnSpPr>
            <p:cNvPr id="2193" name="Google Shape;2193;p18"/>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bg>
      <p:bgPr>
        <a:gradFill>
          <a:gsLst>
            <a:gs pos="0">
              <a:schemeClr val="accent1"/>
            </a:gs>
            <a:gs pos="100000">
              <a:schemeClr val="lt1"/>
            </a:gs>
          </a:gsLst>
          <a:path path="circle">
            <a:fillToRect b="50%" l="50%" r="50%" t="50%"/>
          </a:path>
          <a:tileRect/>
        </a:gradFill>
      </p:bgPr>
    </p:bg>
    <p:spTree>
      <p:nvGrpSpPr>
        <p:cNvPr id="2194" name="Shape 2194"/>
        <p:cNvGrpSpPr/>
        <p:nvPr/>
      </p:nvGrpSpPr>
      <p:grpSpPr>
        <a:xfrm>
          <a:off x="0" y="0"/>
          <a:ext cx="0" cy="0"/>
          <a:chOff x="0" y="0"/>
          <a:chExt cx="0" cy="0"/>
        </a:xfrm>
      </p:grpSpPr>
      <p:grpSp>
        <p:nvGrpSpPr>
          <p:cNvPr id="2195" name="Google Shape;2195;p19"/>
          <p:cNvGrpSpPr/>
          <p:nvPr/>
        </p:nvGrpSpPr>
        <p:grpSpPr>
          <a:xfrm>
            <a:off x="2" y="46"/>
            <a:ext cx="9143710" cy="5143425"/>
            <a:chOff x="2" y="-41"/>
            <a:chExt cx="9143710" cy="5143425"/>
          </a:xfrm>
        </p:grpSpPr>
        <p:sp>
          <p:nvSpPr>
            <p:cNvPr id="2196" name="Google Shape;2196;p19"/>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7" name="Google Shape;2197;p19"/>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8" name="Google Shape;2198;p19"/>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9" name="Google Shape;2199;p19"/>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0" name="Google Shape;2200;p19"/>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1" name="Google Shape;2201;p19"/>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2" name="Google Shape;2202;p19"/>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3" name="Google Shape;2203;p19"/>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4" name="Google Shape;2204;p19"/>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5" name="Google Shape;2205;p19"/>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6" name="Google Shape;2206;p19"/>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7" name="Google Shape;2207;p19"/>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8" name="Google Shape;2208;p19"/>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9" name="Google Shape;2209;p19"/>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0" name="Google Shape;2210;p19"/>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1" name="Google Shape;2211;p19"/>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2" name="Google Shape;2212;p19"/>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3" name="Google Shape;2213;p19"/>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4" name="Google Shape;2214;p19"/>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5" name="Google Shape;2215;p19"/>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6" name="Google Shape;2216;p19"/>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7" name="Google Shape;2217;p19"/>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8" name="Google Shape;2218;p19"/>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9" name="Google Shape;2219;p19"/>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0" name="Google Shape;2220;p19"/>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1" name="Google Shape;2221;p19"/>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2" name="Google Shape;2222;p19"/>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3" name="Google Shape;2223;p19"/>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4" name="Google Shape;2224;p19"/>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5" name="Google Shape;2225;p19"/>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6" name="Google Shape;2226;p19"/>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7" name="Google Shape;2227;p19"/>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8" name="Google Shape;2228;p19"/>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9" name="Google Shape;2229;p19"/>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0" name="Google Shape;2230;p19"/>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1" name="Google Shape;2231;p19"/>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2" name="Google Shape;2232;p19"/>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3" name="Google Shape;2233;p19"/>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4" name="Google Shape;2234;p19"/>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5" name="Google Shape;2235;p19"/>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6" name="Google Shape;2236;p19"/>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7" name="Google Shape;2237;p19"/>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8" name="Google Shape;2238;p19"/>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9" name="Google Shape;2239;p19"/>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0" name="Google Shape;2240;p19"/>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1" name="Google Shape;2241;p19"/>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2" name="Google Shape;2242;p19"/>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3" name="Google Shape;2243;p19"/>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4" name="Google Shape;2244;p19"/>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5" name="Google Shape;2245;p19"/>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6" name="Google Shape;2246;p19"/>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7" name="Google Shape;2247;p19"/>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8" name="Google Shape;2248;p19"/>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9" name="Google Shape;2249;p19"/>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0" name="Google Shape;2250;p19"/>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1" name="Google Shape;2251;p19"/>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2" name="Google Shape;2252;p19"/>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3" name="Google Shape;2253;p19"/>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4" name="Google Shape;2254;p19"/>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5" name="Google Shape;2255;p19"/>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6" name="Google Shape;2256;p19"/>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7" name="Google Shape;2257;p19"/>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8" name="Google Shape;2258;p19"/>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9" name="Google Shape;2259;p19"/>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0" name="Google Shape;2260;p19"/>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1" name="Google Shape;2261;p19"/>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2" name="Google Shape;2262;p19"/>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3" name="Google Shape;2263;p19"/>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4" name="Google Shape;2264;p19"/>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5" name="Google Shape;2265;p19"/>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6" name="Google Shape;2266;p19"/>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7" name="Google Shape;2267;p19"/>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8" name="Google Shape;2268;p19"/>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9" name="Google Shape;2269;p19"/>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0" name="Google Shape;2270;p19"/>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1" name="Google Shape;2271;p19"/>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2" name="Google Shape;2272;p19"/>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3" name="Google Shape;2273;p19"/>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4" name="Google Shape;2274;p19"/>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5" name="Google Shape;2275;p19"/>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6" name="Google Shape;2276;p19"/>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7" name="Google Shape;2277;p19"/>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8" name="Google Shape;2278;p19"/>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9" name="Google Shape;2279;p19"/>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0" name="Google Shape;2280;p19"/>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1" name="Google Shape;2281;p19"/>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2" name="Google Shape;2282;p19"/>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3" name="Google Shape;2283;p19"/>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4" name="Google Shape;2284;p19"/>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5" name="Google Shape;2285;p19"/>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6" name="Google Shape;2286;p19"/>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7" name="Google Shape;2287;p19"/>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8" name="Google Shape;2288;p19"/>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9" name="Google Shape;2289;p19"/>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0" name="Google Shape;2290;p19"/>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1" name="Google Shape;2291;p19"/>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2" name="Google Shape;2292;p19"/>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3" name="Google Shape;2293;p19"/>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4" name="Google Shape;2294;p19"/>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5" name="Google Shape;2295;p19"/>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6" name="Google Shape;2296;p19"/>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7" name="Google Shape;2297;p19"/>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8" name="Google Shape;2298;p19"/>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9" name="Google Shape;2299;p19"/>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0" name="Google Shape;2300;p19"/>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1" name="Google Shape;2301;p19"/>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2" name="Google Shape;2302;p19"/>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3" name="Google Shape;2303;p19"/>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4" name="Google Shape;2304;p19"/>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5" name="Google Shape;2305;p19"/>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6" name="Google Shape;2306;p19"/>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7" name="Google Shape;2307;p19"/>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8" name="Google Shape;2308;p19"/>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9" name="Google Shape;2309;p19"/>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0" name="Google Shape;2310;p19"/>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1" name="Google Shape;2311;p19"/>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2" name="Google Shape;2312;p19"/>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3" name="Google Shape;2313;p19"/>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4" name="Google Shape;2314;p19"/>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5" name="Google Shape;2315;p19"/>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6" name="Google Shape;2316;p19"/>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7" name="Google Shape;2317;p19"/>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8" name="Google Shape;2318;p19"/>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9" name="Google Shape;2319;p19"/>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0" name="Google Shape;2320;p19"/>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1" name="Google Shape;2321;p19"/>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2" name="Google Shape;2322;p19"/>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3" name="Google Shape;2323;p19"/>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4" name="Google Shape;2324;p19"/>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5" name="Google Shape;2325;p19"/>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6" name="Google Shape;2326;p19"/>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7" name="Google Shape;2327;p19"/>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8" name="Google Shape;2328;p19"/>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9" name="Google Shape;2329;p19"/>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30" name="Google Shape;2330;p19"/>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331" name="Google Shape;2331;p19"/>
          <p:cNvSpPr txBox="1"/>
          <p:nvPr>
            <p:ph type="title"/>
          </p:nvPr>
        </p:nvSpPr>
        <p:spPr>
          <a:xfrm>
            <a:off x="1841361" y="1493338"/>
            <a:ext cx="2286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332" name="Google Shape;2332;p19"/>
          <p:cNvSpPr txBox="1"/>
          <p:nvPr>
            <p:ph idx="2" type="title"/>
          </p:nvPr>
        </p:nvSpPr>
        <p:spPr>
          <a:xfrm>
            <a:off x="5673688" y="1493338"/>
            <a:ext cx="2377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333" name="Google Shape;2333;p19"/>
          <p:cNvSpPr txBox="1"/>
          <p:nvPr>
            <p:ph idx="1" type="subTitle"/>
          </p:nvPr>
        </p:nvSpPr>
        <p:spPr>
          <a:xfrm>
            <a:off x="1841350" y="1886938"/>
            <a:ext cx="22860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4" name="Google Shape;2334;p19"/>
          <p:cNvSpPr txBox="1"/>
          <p:nvPr>
            <p:ph idx="3" type="subTitle"/>
          </p:nvPr>
        </p:nvSpPr>
        <p:spPr>
          <a:xfrm>
            <a:off x="5673681" y="1886938"/>
            <a:ext cx="23775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5" name="Google Shape;2335;p19"/>
          <p:cNvSpPr txBox="1"/>
          <p:nvPr>
            <p:ph idx="4" type="title"/>
          </p:nvPr>
        </p:nvSpPr>
        <p:spPr>
          <a:xfrm>
            <a:off x="1841361" y="3205950"/>
            <a:ext cx="2286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336" name="Google Shape;2336;p19"/>
          <p:cNvSpPr txBox="1"/>
          <p:nvPr>
            <p:ph idx="5" type="title"/>
          </p:nvPr>
        </p:nvSpPr>
        <p:spPr>
          <a:xfrm>
            <a:off x="5673688" y="3205950"/>
            <a:ext cx="2377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337" name="Google Shape;2337;p19"/>
          <p:cNvSpPr txBox="1"/>
          <p:nvPr>
            <p:ph idx="6" type="subTitle"/>
          </p:nvPr>
        </p:nvSpPr>
        <p:spPr>
          <a:xfrm>
            <a:off x="1841350" y="3599550"/>
            <a:ext cx="22860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8" name="Google Shape;2338;p19"/>
          <p:cNvSpPr txBox="1"/>
          <p:nvPr>
            <p:ph idx="7" type="subTitle"/>
          </p:nvPr>
        </p:nvSpPr>
        <p:spPr>
          <a:xfrm>
            <a:off x="5673681" y="3599550"/>
            <a:ext cx="23775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9" name="Google Shape;2339;p19"/>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2340" name="Google Shape;2340;p19"/>
          <p:cNvGrpSpPr/>
          <p:nvPr/>
        </p:nvGrpSpPr>
        <p:grpSpPr>
          <a:xfrm flipH="1">
            <a:off x="444125" y="539500"/>
            <a:ext cx="8255750" cy="4064500"/>
            <a:chOff x="444125" y="539500"/>
            <a:chExt cx="8255750" cy="4064500"/>
          </a:xfrm>
        </p:grpSpPr>
        <p:cxnSp>
          <p:nvCxnSpPr>
            <p:cNvPr id="2341" name="Google Shape;2341;p19"/>
            <p:cNvCxnSpPr/>
            <p:nvPr/>
          </p:nvCxnSpPr>
          <p:spPr>
            <a:xfrm rot="10800000">
              <a:off x="444125" y="1137800"/>
              <a:ext cx="0" cy="3466200"/>
            </a:xfrm>
            <a:prstGeom prst="straightConnector1">
              <a:avLst/>
            </a:prstGeom>
            <a:noFill/>
            <a:ln cap="flat" cmpd="sng" w="9525">
              <a:solidFill>
                <a:schemeClr val="dk2"/>
              </a:solidFill>
              <a:prstDash val="solid"/>
              <a:round/>
              <a:headEnd len="med" w="med" type="none"/>
              <a:tailEnd len="med" w="med" type="none"/>
            </a:ln>
          </p:spPr>
        </p:cxnSp>
        <p:cxnSp>
          <p:nvCxnSpPr>
            <p:cNvPr id="2342" name="Google Shape;2342;p19"/>
            <p:cNvCxnSpPr/>
            <p:nvPr/>
          </p:nvCxnSpPr>
          <p:spPr>
            <a:xfrm rot="10800000">
              <a:off x="8699875" y="539500"/>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gradFill>
          <a:gsLst>
            <a:gs pos="0">
              <a:schemeClr val="accent1"/>
            </a:gs>
            <a:gs pos="100000">
              <a:schemeClr val="lt1"/>
            </a:gs>
          </a:gsLst>
          <a:path path="circle">
            <a:fillToRect b="50%" l="50%" r="50%" t="50%"/>
          </a:path>
          <a:tileRect/>
        </a:gradFill>
      </p:bgPr>
    </p:bg>
    <p:spTree>
      <p:nvGrpSpPr>
        <p:cNvPr id="2343" name="Shape 2343"/>
        <p:cNvGrpSpPr/>
        <p:nvPr/>
      </p:nvGrpSpPr>
      <p:grpSpPr>
        <a:xfrm>
          <a:off x="0" y="0"/>
          <a:ext cx="0" cy="0"/>
          <a:chOff x="0" y="0"/>
          <a:chExt cx="0" cy="0"/>
        </a:xfrm>
      </p:grpSpPr>
      <p:grpSp>
        <p:nvGrpSpPr>
          <p:cNvPr id="2344" name="Google Shape;2344;p20"/>
          <p:cNvGrpSpPr/>
          <p:nvPr/>
        </p:nvGrpSpPr>
        <p:grpSpPr>
          <a:xfrm>
            <a:off x="2" y="46"/>
            <a:ext cx="9143710" cy="5143425"/>
            <a:chOff x="2" y="-41"/>
            <a:chExt cx="9143710" cy="5143425"/>
          </a:xfrm>
        </p:grpSpPr>
        <p:sp>
          <p:nvSpPr>
            <p:cNvPr id="2345" name="Google Shape;2345;p20"/>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6" name="Google Shape;2346;p20"/>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7" name="Google Shape;2347;p20"/>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8" name="Google Shape;2348;p20"/>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9" name="Google Shape;2349;p20"/>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0" name="Google Shape;2350;p20"/>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1" name="Google Shape;2351;p20"/>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2" name="Google Shape;2352;p20"/>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3" name="Google Shape;2353;p20"/>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4" name="Google Shape;2354;p20"/>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5" name="Google Shape;2355;p20"/>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6" name="Google Shape;2356;p20"/>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7" name="Google Shape;2357;p20"/>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8" name="Google Shape;2358;p20"/>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9" name="Google Shape;2359;p20"/>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0" name="Google Shape;2360;p20"/>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1" name="Google Shape;2361;p20"/>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2" name="Google Shape;2362;p20"/>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3" name="Google Shape;2363;p20"/>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4" name="Google Shape;2364;p20"/>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5" name="Google Shape;2365;p20"/>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6" name="Google Shape;2366;p20"/>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7" name="Google Shape;2367;p20"/>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8" name="Google Shape;2368;p20"/>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9" name="Google Shape;2369;p20"/>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0" name="Google Shape;2370;p20"/>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1" name="Google Shape;2371;p20"/>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2" name="Google Shape;2372;p20"/>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3" name="Google Shape;2373;p20"/>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4" name="Google Shape;2374;p20"/>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5" name="Google Shape;2375;p20"/>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6" name="Google Shape;2376;p20"/>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7" name="Google Shape;2377;p20"/>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8" name="Google Shape;2378;p20"/>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9" name="Google Shape;2379;p20"/>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0" name="Google Shape;2380;p20"/>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1" name="Google Shape;2381;p20"/>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2" name="Google Shape;2382;p20"/>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3" name="Google Shape;2383;p20"/>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4" name="Google Shape;2384;p20"/>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5" name="Google Shape;2385;p20"/>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6" name="Google Shape;2386;p20"/>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7" name="Google Shape;2387;p20"/>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8" name="Google Shape;2388;p20"/>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9" name="Google Shape;2389;p20"/>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0" name="Google Shape;2390;p20"/>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1" name="Google Shape;2391;p20"/>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2" name="Google Shape;2392;p20"/>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3" name="Google Shape;2393;p20"/>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4" name="Google Shape;2394;p20"/>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5" name="Google Shape;2395;p20"/>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6" name="Google Shape;2396;p20"/>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7" name="Google Shape;2397;p20"/>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8" name="Google Shape;2398;p20"/>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9" name="Google Shape;2399;p20"/>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0" name="Google Shape;2400;p20"/>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1" name="Google Shape;2401;p20"/>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2" name="Google Shape;2402;p20"/>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3" name="Google Shape;2403;p20"/>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4" name="Google Shape;2404;p20"/>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5" name="Google Shape;2405;p20"/>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6" name="Google Shape;2406;p20"/>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7" name="Google Shape;2407;p20"/>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8" name="Google Shape;2408;p20"/>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9" name="Google Shape;2409;p20"/>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0" name="Google Shape;2410;p20"/>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1" name="Google Shape;2411;p20"/>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2" name="Google Shape;2412;p20"/>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3" name="Google Shape;2413;p20"/>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4" name="Google Shape;2414;p20"/>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5" name="Google Shape;2415;p20"/>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6" name="Google Shape;2416;p20"/>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7" name="Google Shape;2417;p20"/>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8" name="Google Shape;2418;p20"/>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9" name="Google Shape;2419;p20"/>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0" name="Google Shape;2420;p20"/>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1" name="Google Shape;2421;p20"/>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2" name="Google Shape;2422;p20"/>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3" name="Google Shape;2423;p20"/>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4" name="Google Shape;2424;p20"/>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5" name="Google Shape;2425;p20"/>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6" name="Google Shape;2426;p20"/>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7" name="Google Shape;2427;p20"/>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8" name="Google Shape;2428;p20"/>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9" name="Google Shape;2429;p20"/>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0" name="Google Shape;2430;p20"/>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1" name="Google Shape;2431;p20"/>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2" name="Google Shape;2432;p20"/>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3" name="Google Shape;2433;p20"/>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4" name="Google Shape;2434;p20"/>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5" name="Google Shape;2435;p20"/>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6" name="Google Shape;2436;p20"/>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7" name="Google Shape;2437;p20"/>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8" name="Google Shape;2438;p20"/>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9" name="Google Shape;2439;p20"/>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0" name="Google Shape;2440;p20"/>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1" name="Google Shape;2441;p20"/>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2" name="Google Shape;2442;p20"/>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3" name="Google Shape;2443;p20"/>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4" name="Google Shape;2444;p20"/>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5" name="Google Shape;2445;p20"/>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6" name="Google Shape;2446;p20"/>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7" name="Google Shape;2447;p20"/>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8" name="Google Shape;2448;p20"/>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9" name="Google Shape;2449;p20"/>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0" name="Google Shape;2450;p20"/>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1" name="Google Shape;2451;p20"/>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2" name="Google Shape;2452;p20"/>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3" name="Google Shape;2453;p20"/>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4" name="Google Shape;2454;p20"/>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5" name="Google Shape;2455;p20"/>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6" name="Google Shape;2456;p20"/>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7" name="Google Shape;2457;p20"/>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8" name="Google Shape;2458;p20"/>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9" name="Google Shape;2459;p20"/>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0" name="Google Shape;2460;p20"/>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1" name="Google Shape;2461;p20"/>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2" name="Google Shape;2462;p20"/>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3" name="Google Shape;2463;p20"/>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4" name="Google Shape;2464;p20"/>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5" name="Google Shape;2465;p20"/>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6" name="Google Shape;2466;p20"/>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7" name="Google Shape;2467;p20"/>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8" name="Google Shape;2468;p20"/>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9" name="Google Shape;2469;p20"/>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0" name="Google Shape;2470;p20"/>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1" name="Google Shape;2471;p20"/>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2" name="Google Shape;2472;p20"/>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3" name="Google Shape;2473;p20"/>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4" name="Google Shape;2474;p20"/>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5" name="Google Shape;2475;p20"/>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6" name="Google Shape;2476;p20"/>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7" name="Google Shape;2477;p20"/>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8" name="Google Shape;2478;p20"/>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9" name="Google Shape;2479;p20"/>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480" name="Google Shape;2480;p20"/>
          <p:cNvSpPr txBox="1"/>
          <p:nvPr>
            <p:ph type="title"/>
          </p:nvPr>
        </p:nvSpPr>
        <p:spPr>
          <a:xfrm>
            <a:off x="720006" y="1645387"/>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81" name="Google Shape;2481;p20"/>
          <p:cNvSpPr txBox="1"/>
          <p:nvPr>
            <p:ph idx="2" type="title"/>
          </p:nvPr>
        </p:nvSpPr>
        <p:spPr>
          <a:xfrm>
            <a:off x="3440469" y="1645387"/>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82" name="Google Shape;2482;p20"/>
          <p:cNvSpPr txBox="1"/>
          <p:nvPr>
            <p:ph idx="1" type="subTitle"/>
          </p:nvPr>
        </p:nvSpPr>
        <p:spPr>
          <a:xfrm>
            <a:off x="720000" y="2002712"/>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3" name="Google Shape;2483;p20"/>
          <p:cNvSpPr txBox="1"/>
          <p:nvPr>
            <p:ph idx="3" type="subTitle"/>
          </p:nvPr>
        </p:nvSpPr>
        <p:spPr>
          <a:xfrm>
            <a:off x="3440464" y="2002712"/>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4" name="Google Shape;2484;p20"/>
          <p:cNvSpPr txBox="1"/>
          <p:nvPr>
            <p:ph idx="4" type="title"/>
          </p:nvPr>
        </p:nvSpPr>
        <p:spPr>
          <a:xfrm>
            <a:off x="720006" y="3220712"/>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85" name="Google Shape;2485;p20"/>
          <p:cNvSpPr txBox="1"/>
          <p:nvPr>
            <p:ph idx="5" type="title"/>
          </p:nvPr>
        </p:nvSpPr>
        <p:spPr>
          <a:xfrm>
            <a:off x="3440469" y="3220712"/>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86" name="Google Shape;2486;p20"/>
          <p:cNvSpPr txBox="1"/>
          <p:nvPr>
            <p:ph idx="6" type="subTitle"/>
          </p:nvPr>
        </p:nvSpPr>
        <p:spPr>
          <a:xfrm>
            <a:off x="720000" y="3578037"/>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7" name="Google Shape;2487;p20"/>
          <p:cNvSpPr txBox="1"/>
          <p:nvPr>
            <p:ph idx="7" type="subTitle"/>
          </p:nvPr>
        </p:nvSpPr>
        <p:spPr>
          <a:xfrm>
            <a:off x="3440464" y="3578037"/>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8" name="Google Shape;2488;p20"/>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489" name="Google Shape;2489;p20"/>
          <p:cNvSpPr txBox="1"/>
          <p:nvPr>
            <p:ph idx="9" type="title"/>
          </p:nvPr>
        </p:nvSpPr>
        <p:spPr>
          <a:xfrm>
            <a:off x="6160938" y="1645387"/>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90" name="Google Shape;2490;p20"/>
          <p:cNvSpPr txBox="1"/>
          <p:nvPr>
            <p:ph idx="13" type="subTitle"/>
          </p:nvPr>
        </p:nvSpPr>
        <p:spPr>
          <a:xfrm>
            <a:off x="6160932" y="2002712"/>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91" name="Google Shape;2491;p20"/>
          <p:cNvSpPr txBox="1"/>
          <p:nvPr>
            <p:ph idx="14" type="title"/>
          </p:nvPr>
        </p:nvSpPr>
        <p:spPr>
          <a:xfrm>
            <a:off x="6160938" y="3220712"/>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92" name="Google Shape;2492;p20"/>
          <p:cNvSpPr txBox="1"/>
          <p:nvPr>
            <p:ph idx="15" type="subTitle"/>
          </p:nvPr>
        </p:nvSpPr>
        <p:spPr>
          <a:xfrm>
            <a:off x="6160932" y="3578037"/>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2493" name="Google Shape;2493;p20"/>
          <p:cNvGrpSpPr/>
          <p:nvPr/>
        </p:nvGrpSpPr>
        <p:grpSpPr>
          <a:xfrm>
            <a:off x="444125" y="539475"/>
            <a:ext cx="8255750" cy="4064525"/>
            <a:chOff x="444125" y="539475"/>
            <a:chExt cx="8255750" cy="4064525"/>
          </a:xfrm>
        </p:grpSpPr>
        <p:cxnSp>
          <p:nvCxnSpPr>
            <p:cNvPr id="2494" name="Google Shape;2494;p20"/>
            <p:cNvCxnSpPr/>
            <p:nvPr/>
          </p:nvCxnSpPr>
          <p:spPr>
            <a:xfrm rot="10800000">
              <a:off x="444125" y="539475"/>
              <a:ext cx="0" cy="3537600"/>
            </a:xfrm>
            <a:prstGeom prst="straightConnector1">
              <a:avLst/>
            </a:prstGeom>
            <a:noFill/>
            <a:ln cap="flat" cmpd="sng" w="9525">
              <a:solidFill>
                <a:schemeClr val="dk2"/>
              </a:solidFill>
              <a:prstDash val="solid"/>
              <a:round/>
              <a:headEnd len="med" w="med" type="none"/>
              <a:tailEnd len="med" w="med" type="none"/>
            </a:ln>
          </p:spPr>
        </p:cxnSp>
        <p:cxnSp>
          <p:nvCxnSpPr>
            <p:cNvPr id="2495" name="Google Shape;2495;p20"/>
            <p:cNvCxnSpPr/>
            <p:nvPr/>
          </p:nvCxnSpPr>
          <p:spPr>
            <a:xfrm rot="10800000">
              <a:off x="8699875" y="3329900"/>
              <a:ext cx="0" cy="1274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1"/>
            </a:gs>
            <a:gs pos="100000">
              <a:schemeClr val="lt1"/>
            </a:gs>
          </a:gsLst>
          <a:path path="circle">
            <a:fillToRect b="50%" l="50%" r="50%" t="50%"/>
          </a:path>
          <a:tileRect/>
        </a:gradFill>
      </p:bgPr>
    </p:bg>
    <p:spTree>
      <p:nvGrpSpPr>
        <p:cNvPr id="150" name="Shape 150"/>
        <p:cNvGrpSpPr/>
        <p:nvPr/>
      </p:nvGrpSpPr>
      <p:grpSpPr>
        <a:xfrm>
          <a:off x="0" y="0"/>
          <a:ext cx="0" cy="0"/>
          <a:chOff x="0" y="0"/>
          <a:chExt cx="0" cy="0"/>
        </a:xfrm>
      </p:grpSpPr>
      <p:grpSp>
        <p:nvGrpSpPr>
          <p:cNvPr id="151" name="Google Shape;151;p3"/>
          <p:cNvGrpSpPr/>
          <p:nvPr/>
        </p:nvGrpSpPr>
        <p:grpSpPr>
          <a:xfrm>
            <a:off x="2" y="46"/>
            <a:ext cx="9143710" cy="5143425"/>
            <a:chOff x="2" y="-41"/>
            <a:chExt cx="9143710" cy="5143425"/>
          </a:xfrm>
        </p:grpSpPr>
        <p:sp>
          <p:nvSpPr>
            <p:cNvPr id="152" name="Google Shape;152;p3"/>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 name="Google Shape;153;p3"/>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 name="Google Shape;154;p3"/>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 name="Google Shape;155;p3"/>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 name="Google Shape;156;p3"/>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 name="Google Shape;157;p3"/>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 name="Google Shape;158;p3"/>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 name="Google Shape;159;p3"/>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 name="Google Shape;160;p3"/>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 name="Google Shape;161;p3"/>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 name="Google Shape;162;p3"/>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 name="Google Shape;163;p3"/>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 name="Google Shape;164;p3"/>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 name="Google Shape;165;p3"/>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 name="Google Shape;166;p3"/>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 name="Google Shape;167;p3"/>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 name="Google Shape;168;p3"/>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 name="Google Shape;169;p3"/>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 name="Google Shape;170;p3"/>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 name="Google Shape;171;p3"/>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 name="Google Shape;172;p3"/>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3"/>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3"/>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5" name="Google Shape;175;p3"/>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 name="Google Shape;176;p3"/>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 name="Google Shape;177;p3"/>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 name="Google Shape;178;p3"/>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 name="Google Shape;179;p3"/>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 name="Google Shape;180;p3"/>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 name="Google Shape;181;p3"/>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3"/>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 name="Google Shape;183;p3"/>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 name="Google Shape;184;p3"/>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 name="Google Shape;185;p3"/>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 name="Google Shape;186;p3"/>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 name="Google Shape;187;p3"/>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 name="Google Shape;188;p3"/>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9" name="Google Shape;189;p3"/>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 name="Google Shape;190;p3"/>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 name="Google Shape;191;p3"/>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 name="Google Shape;192;p3"/>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 name="Google Shape;193;p3"/>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3"/>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 name="Google Shape;195;p3"/>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 name="Google Shape;196;p3"/>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 name="Google Shape;197;p3"/>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 name="Google Shape;198;p3"/>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 name="Google Shape;199;p3"/>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 name="Google Shape;200;p3"/>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 name="Google Shape;201;p3"/>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 name="Google Shape;202;p3"/>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 name="Google Shape;203;p3"/>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4" name="Google Shape;204;p3"/>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 name="Google Shape;205;p3"/>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 name="Google Shape;206;p3"/>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 name="Google Shape;207;p3"/>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 name="Google Shape;208;p3"/>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 name="Google Shape;209;p3"/>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 name="Google Shape;210;p3"/>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 name="Google Shape;211;p3"/>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 name="Google Shape;212;p3"/>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 name="Google Shape;213;p3"/>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 name="Google Shape;214;p3"/>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 name="Google Shape;215;p3"/>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 name="Google Shape;216;p3"/>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 name="Google Shape;217;p3"/>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 name="Google Shape;218;p3"/>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3"/>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3"/>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 name="Google Shape;221;p3"/>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 name="Google Shape;222;p3"/>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 name="Google Shape;223;p3"/>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 name="Google Shape;224;p3"/>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 name="Google Shape;225;p3"/>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 name="Google Shape;226;p3"/>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 name="Google Shape;227;p3"/>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 name="Google Shape;228;p3"/>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 name="Google Shape;229;p3"/>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 name="Google Shape;230;p3"/>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 name="Google Shape;231;p3"/>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 name="Google Shape;232;p3"/>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3" name="Google Shape;233;p3"/>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 name="Google Shape;234;p3"/>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 name="Google Shape;235;p3"/>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 name="Google Shape;236;p3"/>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 name="Google Shape;237;p3"/>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 name="Google Shape;238;p3"/>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 name="Google Shape;239;p3"/>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 name="Google Shape;240;p3"/>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 name="Google Shape;241;p3"/>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 name="Google Shape;242;p3"/>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 name="Google Shape;243;p3"/>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 name="Google Shape;244;p3"/>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 name="Google Shape;245;p3"/>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 name="Google Shape;246;p3"/>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 name="Google Shape;247;p3"/>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8" name="Google Shape;248;p3"/>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9" name="Google Shape;249;p3"/>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 name="Google Shape;250;p3"/>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 name="Google Shape;251;p3"/>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 name="Google Shape;252;p3"/>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 name="Google Shape;253;p3"/>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 name="Google Shape;254;p3"/>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 name="Google Shape;255;p3"/>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 name="Google Shape;256;p3"/>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 name="Google Shape;257;p3"/>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 name="Google Shape;258;p3"/>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 name="Google Shape;259;p3"/>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 name="Google Shape;260;p3"/>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 name="Google Shape;261;p3"/>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 name="Google Shape;262;p3"/>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3" name="Google Shape;263;p3"/>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4" name="Google Shape;264;p3"/>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 name="Google Shape;265;p3"/>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 name="Google Shape;266;p3"/>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 name="Google Shape;267;p3"/>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 name="Google Shape;268;p3"/>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 name="Google Shape;269;p3"/>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 name="Google Shape;270;p3"/>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 name="Google Shape;271;p3"/>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 name="Google Shape;272;p3"/>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 name="Google Shape;273;p3"/>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 name="Google Shape;274;p3"/>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 name="Google Shape;275;p3"/>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 name="Google Shape;276;p3"/>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 name="Google Shape;277;p3"/>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8" name="Google Shape;278;p3"/>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 name="Google Shape;279;p3"/>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 name="Google Shape;280;p3"/>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 name="Google Shape;281;p3"/>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 name="Google Shape;282;p3"/>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 name="Google Shape;283;p3"/>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 name="Google Shape;284;p3"/>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 name="Google Shape;285;p3"/>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 name="Google Shape;286;p3"/>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87" name="Google Shape;287;p3"/>
          <p:cNvSpPr txBox="1"/>
          <p:nvPr>
            <p:ph type="title"/>
          </p:nvPr>
        </p:nvSpPr>
        <p:spPr>
          <a:xfrm>
            <a:off x="1920300" y="2288450"/>
            <a:ext cx="5303400" cy="14814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8" name="Google Shape;288;p3"/>
          <p:cNvSpPr txBox="1"/>
          <p:nvPr>
            <p:ph idx="1" type="subTitle"/>
          </p:nvPr>
        </p:nvSpPr>
        <p:spPr>
          <a:xfrm>
            <a:off x="1920300" y="3769850"/>
            <a:ext cx="5303400" cy="411600"/>
          </a:xfrm>
          <a:prstGeom prst="rect">
            <a:avLst/>
          </a:prstGeom>
          <a:gradFill>
            <a:gsLst>
              <a:gs pos="0">
                <a:srgbClr val="D4BE9B"/>
              </a:gs>
              <a:gs pos="100000">
                <a:srgbClr val="9D7F4F"/>
              </a:gs>
            </a:gsLst>
            <a:lin ang="10801400" scaled="0"/>
          </a:gradFill>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89" name="Google Shape;289;p3"/>
          <p:cNvCxnSpPr/>
          <p:nvPr/>
        </p:nvCxnSpPr>
        <p:spPr>
          <a:xfrm rot="10800000">
            <a:off x="444125" y="391700"/>
            <a:ext cx="0" cy="2348400"/>
          </a:xfrm>
          <a:prstGeom prst="straightConnector1">
            <a:avLst/>
          </a:prstGeom>
          <a:noFill/>
          <a:ln cap="flat" cmpd="sng" w="9525">
            <a:solidFill>
              <a:schemeClr val="lt1"/>
            </a:solidFill>
            <a:prstDash val="solid"/>
            <a:round/>
            <a:headEnd len="med" w="med" type="none"/>
            <a:tailEnd len="med" w="med" type="none"/>
          </a:ln>
        </p:spPr>
      </p:cxnSp>
      <p:cxnSp>
        <p:nvCxnSpPr>
          <p:cNvPr id="290" name="Google Shape;290;p3"/>
          <p:cNvCxnSpPr/>
          <p:nvPr/>
        </p:nvCxnSpPr>
        <p:spPr>
          <a:xfrm rot="10800000">
            <a:off x="8699875" y="3322288"/>
            <a:ext cx="0" cy="965700"/>
          </a:xfrm>
          <a:prstGeom prst="straightConnector1">
            <a:avLst/>
          </a:prstGeom>
          <a:noFill/>
          <a:ln cap="flat" cmpd="sng" w="9525">
            <a:solidFill>
              <a:schemeClr val="lt1"/>
            </a:solidFill>
            <a:prstDash val="solid"/>
            <a:round/>
            <a:headEnd len="med" w="med" type="none"/>
            <a:tailEnd len="med" w="med" type="none"/>
          </a:ln>
        </p:spPr>
      </p:cxnSp>
      <p:grpSp>
        <p:nvGrpSpPr>
          <p:cNvPr id="291" name="Google Shape;291;p3"/>
          <p:cNvGrpSpPr/>
          <p:nvPr/>
        </p:nvGrpSpPr>
        <p:grpSpPr>
          <a:xfrm>
            <a:off x="7795950" y="391725"/>
            <a:ext cx="903936" cy="526131"/>
            <a:chOff x="444125" y="4225550"/>
            <a:chExt cx="903936" cy="526131"/>
          </a:xfrm>
        </p:grpSpPr>
        <p:sp>
          <p:nvSpPr>
            <p:cNvPr id="292" name="Google Shape;292;p3"/>
            <p:cNvSpPr/>
            <p:nvPr/>
          </p:nvSpPr>
          <p:spPr>
            <a:xfrm>
              <a:off x="444125" y="4225550"/>
              <a:ext cx="526097" cy="526131"/>
            </a:xfrm>
            <a:custGeom>
              <a:rect b="b" l="l" r="r" t="t"/>
              <a:pathLst>
                <a:path extrusionOk="0" fill="none" h="15876" w="15875">
                  <a:moveTo>
                    <a:pt x="0" y="7944"/>
                  </a:moveTo>
                  <a:lnTo>
                    <a:pt x="7943" y="1"/>
                  </a:lnTo>
                  <a:lnTo>
                    <a:pt x="15875" y="7944"/>
                  </a:lnTo>
                  <a:lnTo>
                    <a:pt x="7943" y="15875"/>
                  </a:lnTo>
                  <a:close/>
                </a:path>
              </a:pathLst>
            </a:custGeom>
            <a:solidFill>
              <a:schemeClr val="dk2"/>
            </a:solid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821964" y="4225550"/>
              <a:ext cx="526098" cy="526131"/>
            </a:xfrm>
            <a:custGeom>
              <a:rect b="b" l="l" r="r" t="t"/>
              <a:pathLst>
                <a:path extrusionOk="0" fill="none" h="15876" w="15875">
                  <a:moveTo>
                    <a:pt x="0" y="7932"/>
                  </a:moveTo>
                  <a:lnTo>
                    <a:pt x="7943" y="1"/>
                  </a:lnTo>
                  <a:lnTo>
                    <a:pt x="15874" y="7932"/>
                  </a:lnTo>
                  <a:lnTo>
                    <a:pt x="7943" y="15875"/>
                  </a:lnTo>
                  <a:close/>
                </a:path>
              </a:pathLst>
            </a:custGeom>
            <a:solidFill>
              <a:schemeClr val="dk2"/>
            </a:solid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3"/>
          <p:cNvGrpSpPr/>
          <p:nvPr/>
        </p:nvGrpSpPr>
        <p:grpSpPr>
          <a:xfrm>
            <a:off x="444125" y="391825"/>
            <a:ext cx="8255750" cy="4359850"/>
            <a:chOff x="449775" y="420975"/>
            <a:chExt cx="8255750" cy="4359850"/>
          </a:xfrm>
        </p:grpSpPr>
        <p:cxnSp>
          <p:nvCxnSpPr>
            <p:cNvPr id="295" name="Google Shape;295;p3"/>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3"/>
            <p:cNvCxnSpPr/>
            <p:nvPr/>
          </p:nvCxnSpPr>
          <p:spPr>
            <a:xfrm rot="10800000">
              <a:off x="8705525" y="2800525"/>
              <a:ext cx="0" cy="1980300"/>
            </a:xfrm>
            <a:prstGeom prst="straightConnector1">
              <a:avLst/>
            </a:prstGeom>
            <a:noFill/>
            <a:ln cap="flat" cmpd="sng" w="9525">
              <a:solidFill>
                <a:schemeClr val="dk2"/>
              </a:solidFill>
              <a:prstDash val="solid"/>
              <a:round/>
              <a:headEnd len="med" w="med" type="none"/>
              <a:tailEnd len="med" w="med" type="none"/>
            </a:ln>
          </p:spPr>
        </p:cxnSp>
      </p:grpSp>
      <p:sp>
        <p:nvSpPr>
          <p:cNvPr id="297" name="Google Shape;297;p3"/>
          <p:cNvSpPr txBox="1"/>
          <p:nvPr>
            <p:ph hasCustomPrompt="1" idx="2" type="title"/>
          </p:nvPr>
        </p:nvSpPr>
        <p:spPr>
          <a:xfrm>
            <a:off x="3960450" y="844050"/>
            <a:ext cx="1223100" cy="12231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n columns">
  <p:cSld name="CUSTOM_9">
    <p:bg>
      <p:bgPr>
        <a:gradFill>
          <a:gsLst>
            <a:gs pos="0">
              <a:schemeClr val="accent1"/>
            </a:gs>
            <a:gs pos="100000">
              <a:schemeClr val="lt1"/>
            </a:gs>
          </a:gsLst>
          <a:path path="circle">
            <a:fillToRect b="50%" l="50%" r="50%" t="50%"/>
          </a:path>
          <a:tileRect/>
        </a:gradFill>
      </p:bgPr>
    </p:bg>
    <p:spTree>
      <p:nvGrpSpPr>
        <p:cNvPr id="2496" name="Shape 2496"/>
        <p:cNvGrpSpPr/>
        <p:nvPr/>
      </p:nvGrpSpPr>
      <p:grpSpPr>
        <a:xfrm>
          <a:off x="0" y="0"/>
          <a:ext cx="0" cy="0"/>
          <a:chOff x="0" y="0"/>
          <a:chExt cx="0" cy="0"/>
        </a:xfrm>
      </p:grpSpPr>
      <p:grpSp>
        <p:nvGrpSpPr>
          <p:cNvPr id="2497" name="Google Shape;2497;p21"/>
          <p:cNvGrpSpPr/>
          <p:nvPr/>
        </p:nvGrpSpPr>
        <p:grpSpPr>
          <a:xfrm>
            <a:off x="2" y="46"/>
            <a:ext cx="9143710" cy="5143425"/>
            <a:chOff x="2" y="-41"/>
            <a:chExt cx="9143710" cy="5143425"/>
          </a:xfrm>
        </p:grpSpPr>
        <p:sp>
          <p:nvSpPr>
            <p:cNvPr id="2498" name="Google Shape;2498;p21"/>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99" name="Google Shape;2499;p21"/>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0" name="Google Shape;2500;p21"/>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1" name="Google Shape;2501;p21"/>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2" name="Google Shape;2502;p21"/>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3" name="Google Shape;2503;p21"/>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4" name="Google Shape;2504;p21"/>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5" name="Google Shape;2505;p21"/>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6" name="Google Shape;2506;p21"/>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7" name="Google Shape;2507;p21"/>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8" name="Google Shape;2508;p21"/>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9" name="Google Shape;2509;p21"/>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0" name="Google Shape;2510;p21"/>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1" name="Google Shape;2511;p21"/>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2" name="Google Shape;2512;p21"/>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3" name="Google Shape;2513;p21"/>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4" name="Google Shape;2514;p21"/>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5" name="Google Shape;2515;p21"/>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6" name="Google Shape;2516;p21"/>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7" name="Google Shape;2517;p21"/>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8" name="Google Shape;2518;p21"/>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9" name="Google Shape;2519;p21"/>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0" name="Google Shape;2520;p21"/>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1" name="Google Shape;2521;p21"/>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2" name="Google Shape;2522;p21"/>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3" name="Google Shape;2523;p21"/>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4" name="Google Shape;2524;p21"/>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5" name="Google Shape;2525;p21"/>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6" name="Google Shape;2526;p21"/>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7" name="Google Shape;2527;p21"/>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8" name="Google Shape;2528;p21"/>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9" name="Google Shape;2529;p21"/>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0" name="Google Shape;2530;p21"/>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1" name="Google Shape;2531;p21"/>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2" name="Google Shape;2532;p21"/>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3" name="Google Shape;2533;p21"/>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4" name="Google Shape;2534;p21"/>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5" name="Google Shape;2535;p21"/>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6" name="Google Shape;2536;p21"/>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7" name="Google Shape;2537;p21"/>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8" name="Google Shape;2538;p21"/>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9" name="Google Shape;2539;p21"/>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0" name="Google Shape;2540;p21"/>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1" name="Google Shape;2541;p21"/>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2" name="Google Shape;2542;p21"/>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3" name="Google Shape;2543;p21"/>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4" name="Google Shape;2544;p21"/>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5" name="Google Shape;2545;p21"/>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6" name="Google Shape;2546;p21"/>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7" name="Google Shape;2547;p21"/>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8" name="Google Shape;2548;p21"/>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9" name="Google Shape;2549;p21"/>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0" name="Google Shape;2550;p21"/>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1" name="Google Shape;2551;p21"/>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2" name="Google Shape;2552;p21"/>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3" name="Google Shape;2553;p21"/>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4" name="Google Shape;2554;p21"/>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5" name="Google Shape;2555;p21"/>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6" name="Google Shape;2556;p21"/>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7" name="Google Shape;2557;p21"/>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8" name="Google Shape;2558;p21"/>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9" name="Google Shape;2559;p21"/>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0" name="Google Shape;2560;p21"/>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1" name="Google Shape;2561;p21"/>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2" name="Google Shape;2562;p21"/>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3" name="Google Shape;2563;p21"/>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4" name="Google Shape;2564;p21"/>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5" name="Google Shape;2565;p21"/>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6" name="Google Shape;2566;p21"/>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7" name="Google Shape;2567;p21"/>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8" name="Google Shape;2568;p21"/>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9" name="Google Shape;2569;p21"/>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0" name="Google Shape;2570;p21"/>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1" name="Google Shape;2571;p21"/>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2" name="Google Shape;2572;p21"/>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3" name="Google Shape;2573;p21"/>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4" name="Google Shape;2574;p21"/>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5" name="Google Shape;2575;p21"/>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6" name="Google Shape;2576;p21"/>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7" name="Google Shape;2577;p21"/>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8" name="Google Shape;2578;p21"/>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9" name="Google Shape;2579;p21"/>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0" name="Google Shape;2580;p21"/>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1" name="Google Shape;2581;p21"/>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2" name="Google Shape;2582;p21"/>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3" name="Google Shape;2583;p21"/>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4" name="Google Shape;2584;p21"/>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5" name="Google Shape;2585;p21"/>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6" name="Google Shape;2586;p21"/>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7" name="Google Shape;2587;p21"/>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8" name="Google Shape;2588;p21"/>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9" name="Google Shape;2589;p21"/>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0" name="Google Shape;2590;p21"/>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1" name="Google Shape;2591;p21"/>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2" name="Google Shape;2592;p21"/>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3" name="Google Shape;2593;p21"/>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4" name="Google Shape;2594;p21"/>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5" name="Google Shape;2595;p21"/>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6" name="Google Shape;2596;p21"/>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7" name="Google Shape;2597;p21"/>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8" name="Google Shape;2598;p21"/>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9" name="Google Shape;2599;p21"/>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0" name="Google Shape;2600;p21"/>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1" name="Google Shape;2601;p21"/>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2" name="Google Shape;2602;p21"/>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3" name="Google Shape;2603;p21"/>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4" name="Google Shape;2604;p21"/>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5" name="Google Shape;2605;p21"/>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6" name="Google Shape;2606;p21"/>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7" name="Google Shape;2607;p21"/>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8" name="Google Shape;2608;p21"/>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9" name="Google Shape;2609;p21"/>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0" name="Google Shape;2610;p21"/>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1" name="Google Shape;2611;p21"/>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2" name="Google Shape;2612;p21"/>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3" name="Google Shape;2613;p21"/>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4" name="Google Shape;2614;p21"/>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5" name="Google Shape;2615;p21"/>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6" name="Google Shape;2616;p21"/>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7" name="Google Shape;2617;p21"/>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8" name="Google Shape;2618;p21"/>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9" name="Google Shape;2619;p21"/>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0" name="Google Shape;2620;p21"/>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1" name="Google Shape;2621;p21"/>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2" name="Google Shape;2622;p21"/>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3" name="Google Shape;2623;p21"/>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4" name="Google Shape;2624;p21"/>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5" name="Google Shape;2625;p21"/>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6" name="Google Shape;2626;p21"/>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7" name="Google Shape;2627;p21"/>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8" name="Google Shape;2628;p21"/>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9" name="Google Shape;2629;p21"/>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30" name="Google Shape;2630;p21"/>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31" name="Google Shape;2631;p21"/>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32" name="Google Shape;2632;p21"/>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633" name="Google Shape;2633;p21"/>
          <p:cNvSpPr txBox="1"/>
          <p:nvPr>
            <p:ph idx="1" type="subTitle"/>
          </p:nvPr>
        </p:nvSpPr>
        <p:spPr>
          <a:xfrm>
            <a:off x="1664698" y="1943278"/>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4" name="Google Shape;2634;p21"/>
          <p:cNvSpPr txBox="1"/>
          <p:nvPr>
            <p:ph idx="2" type="subTitle"/>
          </p:nvPr>
        </p:nvSpPr>
        <p:spPr>
          <a:xfrm>
            <a:off x="1664675" y="2640292"/>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5" name="Google Shape;2635;p21"/>
          <p:cNvSpPr txBox="1"/>
          <p:nvPr>
            <p:ph idx="3" type="subTitle"/>
          </p:nvPr>
        </p:nvSpPr>
        <p:spPr>
          <a:xfrm>
            <a:off x="1664698" y="3337305"/>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6" name="Google Shape;2636;p21"/>
          <p:cNvSpPr txBox="1"/>
          <p:nvPr>
            <p:ph idx="4" type="subTitle"/>
          </p:nvPr>
        </p:nvSpPr>
        <p:spPr>
          <a:xfrm>
            <a:off x="1664675" y="4034319"/>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7" name="Google Shape;2637;p21"/>
          <p:cNvSpPr txBox="1"/>
          <p:nvPr>
            <p:ph type="title"/>
          </p:nvPr>
        </p:nvSpPr>
        <p:spPr>
          <a:xfrm>
            <a:off x="720000" y="445025"/>
            <a:ext cx="7704000" cy="5682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638" name="Google Shape;2638;p21"/>
          <p:cNvSpPr txBox="1"/>
          <p:nvPr>
            <p:ph idx="5" type="subTitle"/>
          </p:nvPr>
        </p:nvSpPr>
        <p:spPr>
          <a:xfrm>
            <a:off x="1664698" y="124626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9" name="Google Shape;2639;p21"/>
          <p:cNvSpPr txBox="1"/>
          <p:nvPr>
            <p:ph idx="6" type="subTitle"/>
          </p:nvPr>
        </p:nvSpPr>
        <p:spPr>
          <a:xfrm>
            <a:off x="5479598" y="194474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0" name="Google Shape;2640;p21"/>
          <p:cNvSpPr txBox="1"/>
          <p:nvPr>
            <p:ph idx="7" type="subTitle"/>
          </p:nvPr>
        </p:nvSpPr>
        <p:spPr>
          <a:xfrm>
            <a:off x="5479575" y="264322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1" name="Google Shape;2641;p21"/>
          <p:cNvSpPr txBox="1"/>
          <p:nvPr>
            <p:ph idx="8" type="subTitle"/>
          </p:nvPr>
        </p:nvSpPr>
        <p:spPr>
          <a:xfrm>
            <a:off x="5479598" y="334170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2" name="Google Shape;2642;p21"/>
          <p:cNvSpPr txBox="1"/>
          <p:nvPr>
            <p:ph idx="9" type="subTitle"/>
          </p:nvPr>
        </p:nvSpPr>
        <p:spPr>
          <a:xfrm>
            <a:off x="5479575" y="404018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3" name="Google Shape;2643;p21"/>
          <p:cNvSpPr txBox="1"/>
          <p:nvPr>
            <p:ph idx="13" type="subTitle"/>
          </p:nvPr>
        </p:nvSpPr>
        <p:spPr>
          <a:xfrm>
            <a:off x="5479598" y="124626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644" name="Google Shape;2644;p21"/>
          <p:cNvGrpSpPr/>
          <p:nvPr/>
        </p:nvGrpSpPr>
        <p:grpSpPr>
          <a:xfrm flipH="1">
            <a:off x="444125" y="580275"/>
            <a:ext cx="8255750" cy="4023725"/>
            <a:chOff x="444125" y="580275"/>
            <a:chExt cx="8255750" cy="4023725"/>
          </a:xfrm>
        </p:grpSpPr>
        <p:cxnSp>
          <p:nvCxnSpPr>
            <p:cNvPr id="2645" name="Google Shape;2645;p21"/>
            <p:cNvCxnSpPr/>
            <p:nvPr/>
          </p:nvCxnSpPr>
          <p:spPr>
            <a:xfrm rot="10800000">
              <a:off x="444125" y="580275"/>
              <a:ext cx="0" cy="1056600"/>
            </a:xfrm>
            <a:prstGeom prst="straightConnector1">
              <a:avLst/>
            </a:prstGeom>
            <a:noFill/>
            <a:ln cap="flat" cmpd="sng" w="9525">
              <a:solidFill>
                <a:schemeClr val="dk2"/>
              </a:solidFill>
              <a:prstDash val="solid"/>
              <a:round/>
              <a:headEnd len="med" w="med" type="none"/>
              <a:tailEnd len="med" w="med" type="none"/>
            </a:ln>
          </p:spPr>
        </p:cxnSp>
        <p:cxnSp>
          <p:nvCxnSpPr>
            <p:cNvPr id="2646" name="Google Shape;2646;p21"/>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6">
    <p:bg>
      <p:bgPr>
        <a:gradFill>
          <a:gsLst>
            <a:gs pos="0">
              <a:schemeClr val="accent1"/>
            </a:gs>
            <a:gs pos="100000">
              <a:schemeClr val="lt1"/>
            </a:gs>
          </a:gsLst>
          <a:path path="circle">
            <a:fillToRect b="50%" l="50%" r="50%" t="50%"/>
          </a:path>
          <a:tileRect/>
        </a:gradFill>
      </p:bgPr>
    </p:bg>
    <p:spTree>
      <p:nvGrpSpPr>
        <p:cNvPr id="2647" name="Shape 2647"/>
        <p:cNvGrpSpPr/>
        <p:nvPr/>
      </p:nvGrpSpPr>
      <p:grpSpPr>
        <a:xfrm>
          <a:off x="0" y="0"/>
          <a:ext cx="0" cy="0"/>
          <a:chOff x="0" y="0"/>
          <a:chExt cx="0" cy="0"/>
        </a:xfrm>
      </p:grpSpPr>
      <p:grpSp>
        <p:nvGrpSpPr>
          <p:cNvPr id="2648" name="Google Shape;2648;p22"/>
          <p:cNvGrpSpPr/>
          <p:nvPr/>
        </p:nvGrpSpPr>
        <p:grpSpPr>
          <a:xfrm>
            <a:off x="2" y="46"/>
            <a:ext cx="9143710" cy="5143425"/>
            <a:chOff x="2" y="-41"/>
            <a:chExt cx="9143710" cy="5143425"/>
          </a:xfrm>
        </p:grpSpPr>
        <p:sp>
          <p:nvSpPr>
            <p:cNvPr id="2649" name="Google Shape;2649;p22"/>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0" name="Google Shape;2650;p22"/>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1" name="Google Shape;2651;p22"/>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2" name="Google Shape;2652;p22"/>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3" name="Google Shape;2653;p22"/>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4" name="Google Shape;2654;p22"/>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5" name="Google Shape;2655;p22"/>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6" name="Google Shape;2656;p22"/>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7" name="Google Shape;2657;p22"/>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8" name="Google Shape;2658;p22"/>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9" name="Google Shape;2659;p22"/>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0" name="Google Shape;2660;p22"/>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1" name="Google Shape;2661;p22"/>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2" name="Google Shape;2662;p22"/>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3" name="Google Shape;2663;p22"/>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4" name="Google Shape;2664;p22"/>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5" name="Google Shape;2665;p22"/>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6" name="Google Shape;2666;p22"/>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7" name="Google Shape;2667;p22"/>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8" name="Google Shape;2668;p22"/>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9" name="Google Shape;2669;p22"/>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0" name="Google Shape;2670;p22"/>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1" name="Google Shape;2671;p22"/>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2" name="Google Shape;2672;p22"/>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3" name="Google Shape;2673;p22"/>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4" name="Google Shape;2674;p22"/>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5" name="Google Shape;2675;p22"/>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6" name="Google Shape;2676;p22"/>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7" name="Google Shape;2677;p22"/>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8" name="Google Shape;2678;p22"/>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9" name="Google Shape;2679;p22"/>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0" name="Google Shape;2680;p22"/>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1" name="Google Shape;2681;p22"/>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2" name="Google Shape;2682;p22"/>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3" name="Google Shape;2683;p22"/>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4" name="Google Shape;2684;p22"/>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5" name="Google Shape;2685;p22"/>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6" name="Google Shape;2686;p22"/>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7" name="Google Shape;2687;p22"/>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8" name="Google Shape;2688;p22"/>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9" name="Google Shape;2689;p22"/>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0" name="Google Shape;2690;p22"/>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1" name="Google Shape;2691;p22"/>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2" name="Google Shape;2692;p22"/>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3" name="Google Shape;2693;p22"/>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4" name="Google Shape;2694;p22"/>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5" name="Google Shape;2695;p22"/>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6" name="Google Shape;2696;p22"/>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7" name="Google Shape;2697;p22"/>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8" name="Google Shape;2698;p22"/>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9" name="Google Shape;2699;p22"/>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0" name="Google Shape;2700;p22"/>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1" name="Google Shape;2701;p22"/>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2" name="Google Shape;2702;p22"/>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3" name="Google Shape;2703;p22"/>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4" name="Google Shape;2704;p22"/>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5" name="Google Shape;2705;p22"/>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6" name="Google Shape;2706;p22"/>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7" name="Google Shape;2707;p22"/>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8" name="Google Shape;2708;p22"/>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9" name="Google Shape;2709;p22"/>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0" name="Google Shape;2710;p22"/>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1" name="Google Shape;2711;p22"/>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2" name="Google Shape;2712;p22"/>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3" name="Google Shape;2713;p22"/>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4" name="Google Shape;2714;p22"/>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5" name="Google Shape;2715;p22"/>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6" name="Google Shape;2716;p22"/>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7" name="Google Shape;2717;p22"/>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8" name="Google Shape;2718;p22"/>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9" name="Google Shape;2719;p22"/>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0" name="Google Shape;2720;p22"/>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1" name="Google Shape;2721;p22"/>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2" name="Google Shape;2722;p22"/>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3" name="Google Shape;2723;p22"/>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4" name="Google Shape;2724;p22"/>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5" name="Google Shape;2725;p22"/>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6" name="Google Shape;2726;p22"/>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7" name="Google Shape;2727;p22"/>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8" name="Google Shape;2728;p22"/>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9" name="Google Shape;2729;p22"/>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0" name="Google Shape;2730;p22"/>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1" name="Google Shape;2731;p22"/>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2" name="Google Shape;2732;p22"/>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3" name="Google Shape;2733;p22"/>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4" name="Google Shape;2734;p22"/>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5" name="Google Shape;2735;p22"/>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6" name="Google Shape;2736;p22"/>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7" name="Google Shape;2737;p22"/>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8" name="Google Shape;2738;p22"/>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9" name="Google Shape;2739;p22"/>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0" name="Google Shape;2740;p22"/>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1" name="Google Shape;2741;p22"/>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2" name="Google Shape;2742;p22"/>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3" name="Google Shape;2743;p22"/>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4" name="Google Shape;2744;p22"/>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5" name="Google Shape;2745;p22"/>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6" name="Google Shape;2746;p22"/>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7" name="Google Shape;2747;p22"/>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8" name="Google Shape;2748;p22"/>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9" name="Google Shape;2749;p22"/>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0" name="Google Shape;2750;p22"/>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1" name="Google Shape;2751;p22"/>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2" name="Google Shape;2752;p22"/>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3" name="Google Shape;2753;p22"/>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4" name="Google Shape;2754;p22"/>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5" name="Google Shape;2755;p22"/>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6" name="Google Shape;2756;p22"/>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7" name="Google Shape;2757;p22"/>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8" name="Google Shape;2758;p22"/>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9" name="Google Shape;2759;p22"/>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0" name="Google Shape;2760;p22"/>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1" name="Google Shape;2761;p22"/>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2" name="Google Shape;2762;p22"/>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3" name="Google Shape;2763;p22"/>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4" name="Google Shape;2764;p22"/>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5" name="Google Shape;2765;p22"/>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6" name="Google Shape;2766;p22"/>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7" name="Google Shape;2767;p22"/>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8" name="Google Shape;2768;p22"/>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9" name="Google Shape;2769;p22"/>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0" name="Google Shape;2770;p22"/>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1" name="Google Shape;2771;p22"/>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2" name="Google Shape;2772;p22"/>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3" name="Google Shape;2773;p22"/>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4" name="Google Shape;2774;p22"/>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5" name="Google Shape;2775;p22"/>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6" name="Google Shape;2776;p22"/>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7" name="Google Shape;2777;p22"/>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8" name="Google Shape;2778;p22"/>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9" name="Google Shape;2779;p22"/>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80" name="Google Shape;2780;p22"/>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81" name="Google Shape;2781;p22"/>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82" name="Google Shape;2782;p22"/>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83" name="Google Shape;2783;p22"/>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784" name="Google Shape;2784;p22"/>
          <p:cNvSpPr txBox="1"/>
          <p:nvPr>
            <p:ph type="title"/>
          </p:nvPr>
        </p:nvSpPr>
        <p:spPr>
          <a:xfrm>
            <a:off x="720000" y="1042563"/>
            <a:ext cx="3931800" cy="1481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85" name="Google Shape;2785;p22"/>
          <p:cNvSpPr txBox="1"/>
          <p:nvPr>
            <p:ph idx="1" type="subTitle"/>
          </p:nvPr>
        </p:nvSpPr>
        <p:spPr>
          <a:xfrm>
            <a:off x="720000" y="2523985"/>
            <a:ext cx="3931800" cy="13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86" name="Google Shape;2786;p22"/>
          <p:cNvSpPr/>
          <p:nvPr>
            <p:ph idx="2" type="pic"/>
          </p:nvPr>
        </p:nvSpPr>
        <p:spPr>
          <a:xfrm>
            <a:off x="4949425" y="982725"/>
            <a:ext cx="3481500" cy="3481500"/>
          </a:xfrm>
          <a:prstGeom prst="ellipse">
            <a:avLst/>
          </a:prstGeom>
          <a:noFill/>
          <a:ln>
            <a:noFill/>
          </a:ln>
        </p:spPr>
      </p:sp>
      <p:grpSp>
        <p:nvGrpSpPr>
          <p:cNvPr id="2787" name="Google Shape;2787;p22"/>
          <p:cNvGrpSpPr/>
          <p:nvPr/>
        </p:nvGrpSpPr>
        <p:grpSpPr>
          <a:xfrm>
            <a:off x="444125" y="539650"/>
            <a:ext cx="8255750" cy="3240000"/>
            <a:chOff x="444125" y="539650"/>
            <a:chExt cx="8255750" cy="3240000"/>
          </a:xfrm>
        </p:grpSpPr>
        <p:cxnSp>
          <p:nvCxnSpPr>
            <p:cNvPr id="2788" name="Google Shape;2788;p22"/>
            <p:cNvCxnSpPr/>
            <p:nvPr/>
          </p:nvCxnSpPr>
          <p:spPr>
            <a:xfrm rot="10800000">
              <a:off x="444125" y="539725"/>
              <a:ext cx="0" cy="1934100"/>
            </a:xfrm>
            <a:prstGeom prst="straightConnector1">
              <a:avLst/>
            </a:prstGeom>
            <a:noFill/>
            <a:ln cap="flat" cmpd="sng" w="9525">
              <a:solidFill>
                <a:schemeClr val="dk2"/>
              </a:solidFill>
              <a:prstDash val="solid"/>
              <a:round/>
              <a:headEnd len="med" w="med" type="none"/>
              <a:tailEnd len="med" w="med" type="none"/>
            </a:ln>
          </p:spPr>
        </p:cxnSp>
        <p:cxnSp>
          <p:nvCxnSpPr>
            <p:cNvPr id="2789" name="Google Shape;2789;p22"/>
            <p:cNvCxnSpPr/>
            <p:nvPr/>
          </p:nvCxnSpPr>
          <p:spPr>
            <a:xfrm rot="10800000">
              <a:off x="8699875" y="539650"/>
              <a:ext cx="0" cy="32400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bg>
      <p:bgPr>
        <a:gradFill>
          <a:gsLst>
            <a:gs pos="0">
              <a:schemeClr val="accent1"/>
            </a:gs>
            <a:gs pos="100000">
              <a:schemeClr val="lt1"/>
            </a:gs>
          </a:gsLst>
          <a:path path="circle">
            <a:fillToRect b="50%" l="50%" r="50%" t="50%"/>
          </a:path>
          <a:tileRect/>
        </a:gradFill>
      </p:bgPr>
    </p:bg>
    <p:spTree>
      <p:nvGrpSpPr>
        <p:cNvPr id="2790" name="Shape 2790"/>
        <p:cNvGrpSpPr/>
        <p:nvPr/>
      </p:nvGrpSpPr>
      <p:grpSpPr>
        <a:xfrm>
          <a:off x="0" y="0"/>
          <a:ext cx="0" cy="0"/>
          <a:chOff x="0" y="0"/>
          <a:chExt cx="0" cy="0"/>
        </a:xfrm>
      </p:grpSpPr>
      <p:grpSp>
        <p:nvGrpSpPr>
          <p:cNvPr id="2791" name="Google Shape;2791;p23"/>
          <p:cNvGrpSpPr/>
          <p:nvPr/>
        </p:nvGrpSpPr>
        <p:grpSpPr>
          <a:xfrm>
            <a:off x="2" y="46"/>
            <a:ext cx="9143710" cy="5143425"/>
            <a:chOff x="2" y="-41"/>
            <a:chExt cx="9143710" cy="5143425"/>
          </a:xfrm>
        </p:grpSpPr>
        <p:sp>
          <p:nvSpPr>
            <p:cNvPr id="2792" name="Google Shape;2792;p23"/>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3" name="Google Shape;2793;p23"/>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4" name="Google Shape;2794;p23"/>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5" name="Google Shape;2795;p23"/>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6" name="Google Shape;2796;p23"/>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7" name="Google Shape;2797;p23"/>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8" name="Google Shape;2798;p23"/>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9" name="Google Shape;2799;p23"/>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0" name="Google Shape;2800;p23"/>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1" name="Google Shape;2801;p23"/>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2" name="Google Shape;2802;p23"/>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3" name="Google Shape;2803;p23"/>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4" name="Google Shape;2804;p23"/>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5" name="Google Shape;2805;p23"/>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6" name="Google Shape;2806;p23"/>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7" name="Google Shape;2807;p23"/>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8" name="Google Shape;2808;p23"/>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9" name="Google Shape;2809;p23"/>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0" name="Google Shape;2810;p23"/>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1" name="Google Shape;2811;p23"/>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2" name="Google Shape;2812;p23"/>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3" name="Google Shape;2813;p23"/>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4" name="Google Shape;2814;p23"/>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5" name="Google Shape;2815;p23"/>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6" name="Google Shape;2816;p23"/>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7" name="Google Shape;2817;p23"/>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8" name="Google Shape;2818;p23"/>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9" name="Google Shape;2819;p23"/>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0" name="Google Shape;2820;p23"/>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1" name="Google Shape;2821;p23"/>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2" name="Google Shape;2822;p23"/>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3" name="Google Shape;2823;p23"/>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4" name="Google Shape;2824;p23"/>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5" name="Google Shape;2825;p23"/>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6" name="Google Shape;2826;p23"/>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7" name="Google Shape;2827;p23"/>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8" name="Google Shape;2828;p23"/>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9" name="Google Shape;2829;p23"/>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0" name="Google Shape;2830;p23"/>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1" name="Google Shape;2831;p23"/>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2" name="Google Shape;2832;p23"/>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3" name="Google Shape;2833;p23"/>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4" name="Google Shape;2834;p23"/>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5" name="Google Shape;2835;p23"/>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6" name="Google Shape;2836;p23"/>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7" name="Google Shape;2837;p23"/>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8" name="Google Shape;2838;p23"/>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9" name="Google Shape;2839;p23"/>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0" name="Google Shape;2840;p23"/>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1" name="Google Shape;2841;p23"/>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2" name="Google Shape;2842;p23"/>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3" name="Google Shape;2843;p23"/>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4" name="Google Shape;2844;p23"/>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5" name="Google Shape;2845;p23"/>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6" name="Google Shape;2846;p23"/>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7" name="Google Shape;2847;p23"/>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8" name="Google Shape;2848;p23"/>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9" name="Google Shape;2849;p23"/>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0" name="Google Shape;2850;p23"/>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1" name="Google Shape;2851;p23"/>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2" name="Google Shape;2852;p23"/>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3" name="Google Shape;2853;p23"/>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4" name="Google Shape;2854;p23"/>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5" name="Google Shape;2855;p23"/>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6" name="Google Shape;2856;p23"/>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7" name="Google Shape;2857;p23"/>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8" name="Google Shape;2858;p23"/>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9" name="Google Shape;2859;p23"/>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0" name="Google Shape;2860;p23"/>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1" name="Google Shape;2861;p23"/>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2" name="Google Shape;2862;p23"/>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3" name="Google Shape;2863;p23"/>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4" name="Google Shape;2864;p23"/>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5" name="Google Shape;2865;p23"/>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6" name="Google Shape;2866;p23"/>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7" name="Google Shape;2867;p23"/>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8" name="Google Shape;2868;p23"/>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9" name="Google Shape;2869;p23"/>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0" name="Google Shape;2870;p23"/>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1" name="Google Shape;2871;p23"/>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2" name="Google Shape;2872;p23"/>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3" name="Google Shape;2873;p23"/>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4" name="Google Shape;2874;p23"/>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5" name="Google Shape;2875;p23"/>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6" name="Google Shape;2876;p23"/>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7" name="Google Shape;2877;p23"/>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8" name="Google Shape;2878;p23"/>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9" name="Google Shape;2879;p23"/>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0" name="Google Shape;2880;p23"/>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1" name="Google Shape;2881;p23"/>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2" name="Google Shape;2882;p23"/>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3" name="Google Shape;2883;p23"/>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4" name="Google Shape;2884;p23"/>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5" name="Google Shape;2885;p23"/>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6" name="Google Shape;2886;p23"/>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7" name="Google Shape;2887;p23"/>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8" name="Google Shape;2888;p23"/>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9" name="Google Shape;2889;p23"/>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0" name="Google Shape;2890;p23"/>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1" name="Google Shape;2891;p23"/>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2" name="Google Shape;2892;p23"/>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3" name="Google Shape;2893;p23"/>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4" name="Google Shape;2894;p23"/>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5" name="Google Shape;2895;p23"/>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6" name="Google Shape;2896;p23"/>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7" name="Google Shape;2897;p23"/>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8" name="Google Shape;2898;p23"/>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9" name="Google Shape;2899;p23"/>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0" name="Google Shape;2900;p23"/>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1" name="Google Shape;2901;p23"/>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2" name="Google Shape;2902;p23"/>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3" name="Google Shape;2903;p23"/>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4" name="Google Shape;2904;p23"/>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5" name="Google Shape;2905;p23"/>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6" name="Google Shape;2906;p23"/>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7" name="Google Shape;2907;p23"/>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8" name="Google Shape;2908;p23"/>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9" name="Google Shape;2909;p23"/>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0" name="Google Shape;2910;p23"/>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1" name="Google Shape;2911;p23"/>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2" name="Google Shape;2912;p23"/>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3" name="Google Shape;2913;p23"/>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4" name="Google Shape;2914;p23"/>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5" name="Google Shape;2915;p23"/>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6" name="Google Shape;2916;p23"/>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7" name="Google Shape;2917;p23"/>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8" name="Google Shape;2918;p23"/>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9" name="Google Shape;2919;p23"/>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0" name="Google Shape;2920;p23"/>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1" name="Google Shape;2921;p23"/>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2" name="Google Shape;2922;p23"/>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3" name="Google Shape;2923;p23"/>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4" name="Google Shape;2924;p23"/>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5" name="Google Shape;2925;p23"/>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6" name="Google Shape;2926;p23"/>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927" name="Google Shape;2927;p23"/>
          <p:cNvSpPr txBox="1"/>
          <p:nvPr>
            <p:ph idx="1" type="subTitle"/>
          </p:nvPr>
        </p:nvSpPr>
        <p:spPr>
          <a:xfrm>
            <a:off x="855769" y="2380574"/>
            <a:ext cx="3154800" cy="107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28" name="Google Shape;2928;p23"/>
          <p:cNvSpPr txBox="1"/>
          <p:nvPr>
            <p:ph type="title"/>
          </p:nvPr>
        </p:nvSpPr>
        <p:spPr>
          <a:xfrm>
            <a:off x="855769" y="1342897"/>
            <a:ext cx="3154800" cy="93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2929" name="Google Shape;2929;p23"/>
          <p:cNvGrpSpPr/>
          <p:nvPr/>
        </p:nvGrpSpPr>
        <p:grpSpPr>
          <a:xfrm flipH="1">
            <a:off x="444125" y="1683200"/>
            <a:ext cx="8255750" cy="2920800"/>
            <a:chOff x="444125" y="1683200"/>
            <a:chExt cx="8255750" cy="2920800"/>
          </a:xfrm>
        </p:grpSpPr>
        <p:cxnSp>
          <p:nvCxnSpPr>
            <p:cNvPr id="2930" name="Google Shape;2930;p23"/>
            <p:cNvCxnSpPr/>
            <p:nvPr/>
          </p:nvCxnSpPr>
          <p:spPr>
            <a:xfrm rot="10800000">
              <a:off x="444125" y="3460800"/>
              <a:ext cx="0" cy="1056600"/>
            </a:xfrm>
            <a:prstGeom prst="straightConnector1">
              <a:avLst/>
            </a:prstGeom>
            <a:noFill/>
            <a:ln cap="flat" cmpd="sng" w="9525">
              <a:solidFill>
                <a:schemeClr val="dk2"/>
              </a:solidFill>
              <a:prstDash val="solid"/>
              <a:round/>
              <a:headEnd len="med" w="med" type="none"/>
              <a:tailEnd len="med" w="med" type="none"/>
            </a:ln>
          </p:spPr>
        </p:cxnSp>
        <p:cxnSp>
          <p:nvCxnSpPr>
            <p:cNvPr id="2931" name="Google Shape;2931;p23"/>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gradFill>
          <a:gsLst>
            <a:gs pos="0">
              <a:schemeClr val="accent1"/>
            </a:gs>
            <a:gs pos="100000">
              <a:schemeClr val="lt1"/>
            </a:gs>
          </a:gsLst>
          <a:path path="circle">
            <a:fillToRect b="50%" l="50%" r="50%" t="50%"/>
          </a:path>
          <a:tileRect/>
        </a:gradFill>
      </p:bgPr>
    </p:bg>
    <p:spTree>
      <p:nvGrpSpPr>
        <p:cNvPr id="2932" name="Shape 2932"/>
        <p:cNvGrpSpPr/>
        <p:nvPr/>
      </p:nvGrpSpPr>
      <p:grpSpPr>
        <a:xfrm>
          <a:off x="0" y="0"/>
          <a:ext cx="0" cy="0"/>
          <a:chOff x="0" y="0"/>
          <a:chExt cx="0" cy="0"/>
        </a:xfrm>
      </p:grpSpPr>
      <p:grpSp>
        <p:nvGrpSpPr>
          <p:cNvPr id="2933" name="Google Shape;2933;p24"/>
          <p:cNvGrpSpPr/>
          <p:nvPr/>
        </p:nvGrpSpPr>
        <p:grpSpPr>
          <a:xfrm>
            <a:off x="2" y="46"/>
            <a:ext cx="9143710" cy="5143425"/>
            <a:chOff x="2" y="-41"/>
            <a:chExt cx="9143710" cy="5143425"/>
          </a:xfrm>
        </p:grpSpPr>
        <p:sp>
          <p:nvSpPr>
            <p:cNvPr id="2934" name="Google Shape;2934;p24"/>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35" name="Google Shape;2935;p24"/>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36" name="Google Shape;2936;p24"/>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37" name="Google Shape;2937;p24"/>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38" name="Google Shape;2938;p24"/>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39" name="Google Shape;2939;p24"/>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0" name="Google Shape;2940;p24"/>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1" name="Google Shape;2941;p24"/>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2" name="Google Shape;2942;p24"/>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3" name="Google Shape;2943;p24"/>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4" name="Google Shape;2944;p24"/>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5" name="Google Shape;2945;p24"/>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6" name="Google Shape;2946;p24"/>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7" name="Google Shape;2947;p24"/>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8" name="Google Shape;2948;p24"/>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9" name="Google Shape;2949;p24"/>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0" name="Google Shape;2950;p24"/>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1" name="Google Shape;2951;p24"/>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2" name="Google Shape;2952;p24"/>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3" name="Google Shape;2953;p24"/>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4" name="Google Shape;2954;p24"/>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5" name="Google Shape;2955;p24"/>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6" name="Google Shape;2956;p24"/>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7" name="Google Shape;2957;p24"/>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8" name="Google Shape;2958;p24"/>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9" name="Google Shape;2959;p24"/>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0" name="Google Shape;2960;p24"/>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1" name="Google Shape;2961;p24"/>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2" name="Google Shape;2962;p24"/>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3" name="Google Shape;2963;p24"/>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4" name="Google Shape;2964;p24"/>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5" name="Google Shape;2965;p24"/>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6" name="Google Shape;2966;p24"/>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7" name="Google Shape;2967;p24"/>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8" name="Google Shape;2968;p24"/>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9" name="Google Shape;2969;p24"/>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0" name="Google Shape;2970;p24"/>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1" name="Google Shape;2971;p24"/>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2" name="Google Shape;2972;p24"/>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3" name="Google Shape;2973;p24"/>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4" name="Google Shape;2974;p24"/>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5" name="Google Shape;2975;p24"/>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6" name="Google Shape;2976;p24"/>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7" name="Google Shape;2977;p24"/>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8" name="Google Shape;2978;p24"/>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9" name="Google Shape;2979;p24"/>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0" name="Google Shape;2980;p24"/>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1" name="Google Shape;2981;p24"/>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2" name="Google Shape;2982;p24"/>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3" name="Google Shape;2983;p24"/>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4" name="Google Shape;2984;p24"/>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5" name="Google Shape;2985;p24"/>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6" name="Google Shape;2986;p24"/>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7" name="Google Shape;2987;p24"/>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8" name="Google Shape;2988;p24"/>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9" name="Google Shape;2989;p24"/>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0" name="Google Shape;2990;p24"/>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1" name="Google Shape;2991;p24"/>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2" name="Google Shape;2992;p24"/>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3" name="Google Shape;2993;p24"/>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4" name="Google Shape;2994;p24"/>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5" name="Google Shape;2995;p24"/>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6" name="Google Shape;2996;p24"/>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7" name="Google Shape;2997;p24"/>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8" name="Google Shape;2998;p24"/>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9" name="Google Shape;2999;p24"/>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0" name="Google Shape;3000;p24"/>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1" name="Google Shape;3001;p24"/>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2" name="Google Shape;3002;p24"/>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3" name="Google Shape;3003;p24"/>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4" name="Google Shape;3004;p24"/>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5" name="Google Shape;3005;p24"/>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6" name="Google Shape;3006;p24"/>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7" name="Google Shape;3007;p24"/>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8" name="Google Shape;3008;p24"/>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9" name="Google Shape;3009;p24"/>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0" name="Google Shape;3010;p24"/>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1" name="Google Shape;3011;p24"/>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2" name="Google Shape;3012;p24"/>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3" name="Google Shape;3013;p24"/>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4" name="Google Shape;3014;p24"/>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5" name="Google Shape;3015;p24"/>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6" name="Google Shape;3016;p24"/>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7" name="Google Shape;3017;p24"/>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8" name="Google Shape;3018;p24"/>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9" name="Google Shape;3019;p24"/>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0" name="Google Shape;3020;p24"/>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1" name="Google Shape;3021;p24"/>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2" name="Google Shape;3022;p24"/>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3" name="Google Shape;3023;p24"/>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4" name="Google Shape;3024;p24"/>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5" name="Google Shape;3025;p24"/>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6" name="Google Shape;3026;p24"/>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7" name="Google Shape;3027;p24"/>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8" name="Google Shape;3028;p24"/>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9" name="Google Shape;3029;p24"/>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0" name="Google Shape;3030;p24"/>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1" name="Google Shape;3031;p24"/>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2" name="Google Shape;3032;p24"/>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3" name="Google Shape;3033;p24"/>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4" name="Google Shape;3034;p24"/>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5" name="Google Shape;3035;p24"/>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6" name="Google Shape;3036;p24"/>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7" name="Google Shape;3037;p24"/>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8" name="Google Shape;3038;p24"/>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9" name="Google Shape;3039;p24"/>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0" name="Google Shape;3040;p24"/>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1" name="Google Shape;3041;p24"/>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2" name="Google Shape;3042;p24"/>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3" name="Google Shape;3043;p24"/>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4" name="Google Shape;3044;p24"/>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5" name="Google Shape;3045;p24"/>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6" name="Google Shape;3046;p24"/>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7" name="Google Shape;3047;p24"/>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8" name="Google Shape;3048;p24"/>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9" name="Google Shape;3049;p24"/>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0" name="Google Shape;3050;p24"/>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1" name="Google Shape;3051;p24"/>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2" name="Google Shape;3052;p24"/>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3" name="Google Shape;3053;p24"/>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4" name="Google Shape;3054;p24"/>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5" name="Google Shape;3055;p24"/>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6" name="Google Shape;3056;p24"/>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7" name="Google Shape;3057;p24"/>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8" name="Google Shape;3058;p24"/>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9" name="Google Shape;3059;p24"/>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0" name="Google Shape;3060;p24"/>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1" name="Google Shape;3061;p24"/>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2" name="Google Shape;3062;p24"/>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3" name="Google Shape;3063;p24"/>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4" name="Google Shape;3064;p24"/>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5" name="Google Shape;3065;p24"/>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6" name="Google Shape;3066;p24"/>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7" name="Google Shape;3067;p24"/>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8" name="Google Shape;3068;p24"/>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069" name="Google Shape;3069;p24"/>
          <p:cNvSpPr txBox="1"/>
          <p:nvPr>
            <p:ph type="title"/>
          </p:nvPr>
        </p:nvSpPr>
        <p:spPr>
          <a:xfrm>
            <a:off x="2814153" y="1697800"/>
            <a:ext cx="5200500" cy="15252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70" name="Google Shape;3070;p24"/>
          <p:cNvSpPr txBox="1"/>
          <p:nvPr>
            <p:ph hasCustomPrompt="1" idx="2" type="title"/>
          </p:nvPr>
        </p:nvSpPr>
        <p:spPr>
          <a:xfrm>
            <a:off x="1129200" y="1697800"/>
            <a:ext cx="1223100" cy="12231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3071" name="Google Shape;3071;p24"/>
          <p:cNvSpPr txBox="1"/>
          <p:nvPr>
            <p:ph idx="1" type="subTitle"/>
          </p:nvPr>
        </p:nvSpPr>
        <p:spPr>
          <a:xfrm>
            <a:off x="1129200" y="3357775"/>
            <a:ext cx="6885600" cy="411600"/>
          </a:xfrm>
          <a:prstGeom prst="rect">
            <a:avLst/>
          </a:prstGeom>
          <a:gradFill>
            <a:gsLst>
              <a:gs pos="0">
                <a:srgbClr val="D4BE9B"/>
              </a:gs>
              <a:gs pos="100000">
                <a:srgbClr val="9D7F4F"/>
              </a:gs>
            </a:gsLst>
            <a:lin ang="1080140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072" name="Google Shape;3072;p24"/>
          <p:cNvCxnSpPr/>
          <p:nvPr/>
        </p:nvCxnSpPr>
        <p:spPr>
          <a:xfrm rot="10800000">
            <a:off x="444125" y="391700"/>
            <a:ext cx="0" cy="2348400"/>
          </a:xfrm>
          <a:prstGeom prst="straightConnector1">
            <a:avLst/>
          </a:prstGeom>
          <a:noFill/>
          <a:ln cap="flat" cmpd="sng" w="9525">
            <a:solidFill>
              <a:schemeClr val="lt1"/>
            </a:solidFill>
            <a:prstDash val="solid"/>
            <a:round/>
            <a:headEnd len="med" w="med" type="none"/>
            <a:tailEnd len="med" w="med" type="none"/>
          </a:ln>
        </p:spPr>
      </p:cxnSp>
      <p:cxnSp>
        <p:nvCxnSpPr>
          <p:cNvPr id="3073" name="Google Shape;3073;p24"/>
          <p:cNvCxnSpPr/>
          <p:nvPr/>
        </p:nvCxnSpPr>
        <p:spPr>
          <a:xfrm rot="10800000">
            <a:off x="8699875" y="3322288"/>
            <a:ext cx="0" cy="965700"/>
          </a:xfrm>
          <a:prstGeom prst="straightConnector1">
            <a:avLst/>
          </a:prstGeom>
          <a:noFill/>
          <a:ln cap="flat" cmpd="sng" w="9525">
            <a:solidFill>
              <a:schemeClr val="lt1"/>
            </a:solidFill>
            <a:prstDash val="solid"/>
            <a:round/>
            <a:headEnd len="med" w="med" type="none"/>
            <a:tailEnd len="med" w="med" type="none"/>
          </a:ln>
        </p:spPr>
      </p:cxnSp>
      <p:grpSp>
        <p:nvGrpSpPr>
          <p:cNvPr id="3074" name="Google Shape;3074;p24"/>
          <p:cNvGrpSpPr/>
          <p:nvPr/>
        </p:nvGrpSpPr>
        <p:grpSpPr>
          <a:xfrm>
            <a:off x="7795950" y="391725"/>
            <a:ext cx="903936" cy="526131"/>
            <a:chOff x="444125" y="4225550"/>
            <a:chExt cx="903936" cy="526131"/>
          </a:xfrm>
        </p:grpSpPr>
        <p:sp>
          <p:nvSpPr>
            <p:cNvPr id="3075" name="Google Shape;3075;p24"/>
            <p:cNvSpPr/>
            <p:nvPr/>
          </p:nvSpPr>
          <p:spPr>
            <a:xfrm>
              <a:off x="444125" y="4225550"/>
              <a:ext cx="526097" cy="526131"/>
            </a:xfrm>
            <a:custGeom>
              <a:rect b="b" l="l" r="r" t="t"/>
              <a:pathLst>
                <a:path extrusionOk="0" fill="none" h="15876" w="15875">
                  <a:moveTo>
                    <a:pt x="0" y="7944"/>
                  </a:moveTo>
                  <a:lnTo>
                    <a:pt x="7943" y="1"/>
                  </a:lnTo>
                  <a:lnTo>
                    <a:pt x="15875" y="7944"/>
                  </a:lnTo>
                  <a:lnTo>
                    <a:pt x="7943" y="15875"/>
                  </a:lnTo>
                  <a:close/>
                </a:path>
              </a:pathLst>
            </a:custGeom>
            <a:solidFill>
              <a:schemeClr val="dk2"/>
            </a:solid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4"/>
            <p:cNvSpPr/>
            <p:nvPr/>
          </p:nvSpPr>
          <p:spPr>
            <a:xfrm>
              <a:off x="821964" y="4225550"/>
              <a:ext cx="526098" cy="526131"/>
            </a:xfrm>
            <a:custGeom>
              <a:rect b="b" l="l" r="r" t="t"/>
              <a:pathLst>
                <a:path extrusionOk="0" fill="none" h="15876" w="15875">
                  <a:moveTo>
                    <a:pt x="0" y="7932"/>
                  </a:moveTo>
                  <a:lnTo>
                    <a:pt x="7943" y="1"/>
                  </a:lnTo>
                  <a:lnTo>
                    <a:pt x="15874" y="7932"/>
                  </a:lnTo>
                  <a:lnTo>
                    <a:pt x="7943" y="15875"/>
                  </a:lnTo>
                  <a:close/>
                </a:path>
              </a:pathLst>
            </a:custGeom>
            <a:solidFill>
              <a:schemeClr val="dk2"/>
            </a:solid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7" name="Google Shape;3077;p24"/>
          <p:cNvGrpSpPr/>
          <p:nvPr/>
        </p:nvGrpSpPr>
        <p:grpSpPr>
          <a:xfrm>
            <a:off x="444125" y="391825"/>
            <a:ext cx="8255750" cy="4359850"/>
            <a:chOff x="449775" y="420975"/>
            <a:chExt cx="8255750" cy="4359850"/>
          </a:xfrm>
        </p:grpSpPr>
        <p:cxnSp>
          <p:nvCxnSpPr>
            <p:cNvPr id="3078" name="Google Shape;3078;p24"/>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3079" name="Google Shape;3079;p24"/>
            <p:cNvCxnSpPr/>
            <p:nvPr/>
          </p:nvCxnSpPr>
          <p:spPr>
            <a:xfrm rot="10800000">
              <a:off x="8705525" y="2800525"/>
              <a:ext cx="0" cy="19803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gradFill>
          <a:gsLst>
            <a:gs pos="0">
              <a:schemeClr val="accent1"/>
            </a:gs>
            <a:gs pos="100000">
              <a:schemeClr val="lt1"/>
            </a:gs>
          </a:gsLst>
          <a:path path="circle">
            <a:fillToRect b="50%" l="50%" r="50%" t="50%"/>
          </a:path>
          <a:tileRect/>
        </a:gradFill>
      </p:bgPr>
    </p:bg>
    <p:spTree>
      <p:nvGrpSpPr>
        <p:cNvPr id="3080" name="Shape 3080"/>
        <p:cNvGrpSpPr/>
        <p:nvPr/>
      </p:nvGrpSpPr>
      <p:grpSpPr>
        <a:xfrm>
          <a:off x="0" y="0"/>
          <a:ext cx="0" cy="0"/>
          <a:chOff x="0" y="0"/>
          <a:chExt cx="0" cy="0"/>
        </a:xfrm>
      </p:grpSpPr>
      <p:grpSp>
        <p:nvGrpSpPr>
          <p:cNvPr id="3081" name="Google Shape;3081;p25"/>
          <p:cNvGrpSpPr/>
          <p:nvPr/>
        </p:nvGrpSpPr>
        <p:grpSpPr>
          <a:xfrm>
            <a:off x="2" y="46"/>
            <a:ext cx="9143710" cy="5143425"/>
            <a:chOff x="2" y="-41"/>
            <a:chExt cx="9143710" cy="5143425"/>
          </a:xfrm>
        </p:grpSpPr>
        <p:sp>
          <p:nvSpPr>
            <p:cNvPr id="3082" name="Google Shape;3082;p25"/>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3" name="Google Shape;3083;p25"/>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4" name="Google Shape;3084;p25"/>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5" name="Google Shape;3085;p25"/>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6" name="Google Shape;3086;p25"/>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7" name="Google Shape;3087;p25"/>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8" name="Google Shape;3088;p25"/>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9" name="Google Shape;3089;p25"/>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0" name="Google Shape;3090;p25"/>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1" name="Google Shape;3091;p25"/>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2" name="Google Shape;3092;p25"/>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3" name="Google Shape;3093;p25"/>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4" name="Google Shape;3094;p25"/>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5" name="Google Shape;3095;p25"/>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6" name="Google Shape;3096;p25"/>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7" name="Google Shape;3097;p25"/>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8" name="Google Shape;3098;p25"/>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9" name="Google Shape;3099;p25"/>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0" name="Google Shape;3100;p25"/>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1" name="Google Shape;3101;p25"/>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2" name="Google Shape;3102;p25"/>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3" name="Google Shape;3103;p25"/>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4" name="Google Shape;3104;p25"/>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5" name="Google Shape;3105;p25"/>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6" name="Google Shape;3106;p25"/>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7" name="Google Shape;3107;p25"/>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8" name="Google Shape;3108;p25"/>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9" name="Google Shape;3109;p25"/>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0" name="Google Shape;3110;p25"/>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1" name="Google Shape;3111;p25"/>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2" name="Google Shape;3112;p25"/>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3" name="Google Shape;3113;p25"/>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4" name="Google Shape;3114;p25"/>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5" name="Google Shape;3115;p25"/>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6" name="Google Shape;3116;p25"/>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7" name="Google Shape;3117;p25"/>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8" name="Google Shape;3118;p25"/>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9" name="Google Shape;3119;p25"/>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0" name="Google Shape;3120;p25"/>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1" name="Google Shape;3121;p25"/>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2" name="Google Shape;3122;p25"/>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3" name="Google Shape;3123;p25"/>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4" name="Google Shape;3124;p25"/>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5" name="Google Shape;3125;p25"/>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6" name="Google Shape;3126;p25"/>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7" name="Google Shape;3127;p25"/>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8" name="Google Shape;3128;p25"/>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9" name="Google Shape;3129;p25"/>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0" name="Google Shape;3130;p25"/>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1" name="Google Shape;3131;p25"/>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2" name="Google Shape;3132;p25"/>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3" name="Google Shape;3133;p25"/>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4" name="Google Shape;3134;p25"/>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5" name="Google Shape;3135;p25"/>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6" name="Google Shape;3136;p25"/>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7" name="Google Shape;3137;p25"/>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8" name="Google Shape;3138;p25"/>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9" name="Google Shape;3139;p25"/>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0" name="Google Shape;3140;p25"/>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1" name="Google Shape;3141;p25"/>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2" name="Google Shape;3142;p25"/>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3" name="Google Shape;3143;p25"/>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4" name="Google Shape;3144;p25"/>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5" name="Google Shape;3145;p25"/>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6" name="Google Shape;3146;p25"/>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7" name="Google Shape;3147;p25"/>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8" name="Google Shape;3148;p25"/>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9" name="Google Shape;3149;p25"/>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0" name="Google Shape;3150;p25"/>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1" name="Google Shape;3151;p25"/>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2" name="Google Shape;3152;p25"/>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3" name="Google Shape;3153;p25"/>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4" name="Google Shape;3154;p25"/>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5" name="Google Shape;3155;p25"/>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6" name="Google Shape;3156;p25"/>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7" name="Google Shape;3157;p25"/>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8" name="Google Shape;3158;p25"/>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9" name="Google Shape;3159;p25"/>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0" name="Google Shape;3160;p25"/>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1" name="Google Shape;3161;p25"/>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2" name="Google Shape;3162;p25"/>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3" name="Google Shape;3163;p25"/>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4" name="Google Shape;3164;p25"/>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5" name="Google Shape;3165;p25"/>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6" name="Google Shape;3166;p25"/>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7" name="Google Shape;3167;p25"/>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8" name="Google Shape;3168;p25"/>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9" name="Google Shape;3169;p25"/>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0" name="Google Shape;3170;p25"/>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1" name="Google Shape;3171;p25"/>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2" name="Google Shape;3172;p25"/>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3" name="Google Shape;3173;p25"/>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4" name="Google Shape;3174;p25"/>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5" name="Google Shape;3175;p25"/>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6" name="Google Shape;3176;p25"/>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7" name="Google Shape;3177;p25"/>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8" name="Google Shape;3178;p25"/>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9" name="Google Shape;3179;p25"/>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0" name="Google Shape;3180;p25"/>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1" name="Google Shape;3181;p25"/>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2" name="Google Shape;3182;p25"/>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3" name="Google Shape;3183;p25"/>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4" name="Google Shape;3184;p25"/>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5" name="Google Shape;3185;p25"/>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6" name="Google Shape;3186;p25"/>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7" name="Google Shape;3187;p25"/>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8" name="Google Shape;3188;p25"/>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9" name="Google Shape;3189;p25"/>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0" name="Google Shape;3190;p25"/>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1" name="Google Shape;3191;p25"/>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2" name="Google Shape;3192;p25"/>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3" name="Google Shape;3193;p25"/>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4" name="Google Shape;3194;p25"/>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5" name="Google Shape;3195;p25"/>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6" name="Google Shape;3196;p25"/>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7" name="Google Shape;3197;p25"/>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8" name="Google Shape;3198;p25"/>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9" name="Google Shape;3199;p25"/>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0" name="Google Shape;3200;p25"/>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1" name="Google Shape;3201;p25"/>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2" name="Google Shape;3202;p25"/>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3" name="Google Shape;3203;p25"/>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4" name="Google Shape;3204;p25"/>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5" name="Google Shape;3205;p25"/>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6" name="Google Shape;3206;p25"/>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7" name="Google Shape;3207;p25"/>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8" name="Google Shape;3208;p25"/>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9" name="Google Shape;3209;p25"/>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0" name="Google Shape;3210;p25"/>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1" name="Google Shape;3211;p25"/>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2" name="Google Shape;3212;p25"/>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3" name="Google Shape;3213;p25"/>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4" name="Google Shape;3214;p25"/>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5" name="Google Shape;3215;p25"/>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6" name="Google Shape;3216;p25"/>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217" name="Google Shape;3217;p25"/>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218" name="Google Shape;3218;p25"/>
          <p:cNvGrpSpPr/>
          <p:nvPr/>
        </p:nvGrpSpPr>
        <p:grpSpPr>
          <a:xfrm>
            <a:off x="444125" y="391825"/>
            <a:ext cx="8255750" cy="4359850"/>
            <a:chOff x="449775" y="420975"/>
            <a:chExt cx="8255750" cy="4359850"/>
          </a:xfrm>
        </p:grpSpPr>
        <p:cxnSp>
          <p:nvCxnSpPr>
            <p:cNvPr id="3219" name="Google Shape;3219;p25"/>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3220" name="Google Shape;3220;p25"/>
            <p:cNvCxnSpPr/>
            <p:nvPr/>
          </p:nvCxnSpPr>
          <p:spPr>
            <a:xfrm rot="10800000">
              <a:off x="8705525" y="2800525"/>
              <a:ext cx="0" cy="19803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gradFill>
          <a:gsLst>
            <a:gs pos="0">
              <a:schemeClr val="accent1"/>
            </a:gs>
            <a:gs pos="100000">
              <a:schemeClr val="lt1"/>
            </a:gs>
          </a:gsLst>
          <a:path path="circle">
            <a:fillToRect b="50%" l="50%" r="50%" t="50%"/>
          </a:path>
          <a:tileRect/>
        </a:gradFill>
      </p:bgPr>
    </p:bg>
    <p:spTree>
      <p:nvGrpSpPr>
        <p:cNvPr id="3221" name="Shape 3221"/>
        <p:cNvGrpSpPr/>
        <p:nvPr/>
      </p:nvGrpSpPr>
      <p:grpSpPr>
        <a:xfrm>
          <a:off x="0" y="0"/>
          <a:ext cx="0" cy="0"/>
          <a:chOff x="0" y="0"/>
          <a:chExt cx="0" cy="0"/>
        </a:xfrm>
      </p:grpSpPr>
      <p:grpSp>
        <p:nvGrpSpPr>
          <p:cNvPr id="3222" name="Google Shape;3222;p26"/>
          <p:cNvGrpSpPr/>
          <p:nvPr/>
        </p:nvGrpSpPr>
        <p:grpSpPr>
          <a:xfrm>
            <a:off x="2" y="46"/>
            <a:ext cx="9143710" cy="5143425"/>
            <a:chOff x="2" y="-41"/>
            <a:chExt cx="9143710" cy="5143425"/>
          </a:xfrm>
        </p:grpSpPr>
        <p:sp>
          <p:nvSpPr>
            <p:cNvPr id="3223" name="Google Shape;3223;p26"/>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4" name="Google Shape;3224;p26"/>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5" name="Google Shape;3225;p26"/>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6" name="Google Shape;3226;p26"/>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7" name="Google Shape;3227;p26"/>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8" name="Google Shape;3228;p26"/>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9" name="Google Shape;3229;p26"/>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0" name="Google Shape;3230;p26"/>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1" name="Google Shape;3231;p26"/>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2" name="Google Shape;3232;p26"/>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3" name="Google Shape;3233;p26"/>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4" name="Google Shape;3234;p26"/>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5" name="Google Shape;3235;p26"/>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6" name="Google Shape;3236;p26"/>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7" name="Google Shape;3237;p26"/>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8" name="Google Shape;3238;p26"/>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9" name="Google Shape;3239;p26"/>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0" name="Google Shape;3240;p26"/>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1" name="Google Shape;3241;p26"/>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2" name="Google Shape;3242;p26"/>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3" name="Google Shape;3243;p26"/>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4" name="Google Shape;3244;p26"/>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5" name="Google Shape;3245;p26"/>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6" name="Google Shape;3246;p26"/>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7" name="Google Shape;3247;p26"/>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8" name="Google Shape;3248;p26"/>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9" name="Google Shape;3249;p26"/>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0" name="Google Shape;3250;p26"/>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1" name="Google Shape;3251;p26"/>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2" name="Google Shape;3252;p26"/>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3" name="Google Shape;3253;p26"/>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4" name="Google Shape;3254;p26"/>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5" name="Google Shape;3255;p26"/>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6" name="Google Shape;3256;p26"/>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7" name="Google Shape;3257;p26"/>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8" name="Google Shape;3258;p26"/>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9" name="Google Shape;3259;p26"/>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0" name="Google Shape;3260;p26"/>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1" name="Google Shape;3261;p26"/>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2" name="Google Shape;3262;p26"/>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3" name="Google Shape;3263;p26"/>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4" name="Google Shape;3264;p26"/>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5" name="Google Shape;3265;p26"/>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6" name="Google Shape;3266;p26"/>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7" name="Google Shape;3267;p26"/>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8" name="Google Shape;3268;p26"/>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9" name="Google Shape;3269;p26"/>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0" name="Google Shape;3270;p26"/>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1" name="Google Shape;3271;p26"/>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2" name="Google Shape;3272;p26"/>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3" name="Google Shape;3273;p26"/>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4" name="Google Shape;3274;p26"/>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5" name="Google Shape;3275;p26"/>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6" name="Google Shape;3276;p26"/>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7" name="Google Shape;3277;p26"/>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8" name="Google Shape;3278;p26"/>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9" name="Google Shape;3279;p26"/>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0" name="Google Shape;3280;p26"/>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1" name="Google Shape;3281;p26"/>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2" name="Google Shape;3282;p26"/>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3" name="Google Shape;3283;p26"/>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4" name="Google Shape;3284;p26"/>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5" name="Google Shape;3285;p26"/>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6" name="Google Shape;3286;p26"/>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7" name="Google Shape;3287;p26"/>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8" name="Google Shape;3288;p26"/>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9" name="Google Shape;3289;p26"/>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0" name="Google Shape;3290;p26"/>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1" name="Google Shape;3291;p26"/>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2" name="Google Shape;3292;p26"/>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3" name="Google Shape;3293;p26"/>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4" name="Google Shape;3294;p26"/>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5" name="Google Shape;3295;p26"/>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6" name="Google Shape;3296;p26"/>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7" name="Google Shape;3297;p26"/>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8" name="Google Shape;3298;p26"/>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9" name="Google Shape;3299;p26"/>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0" name="Google Shape;3300;p26"/>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1" name="Google Shape;3301;p26"/>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2" name="Google Shape;3302;p26"/>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3" name="Google Shape;3303;p26"/>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4" name="Google Shape;3304;p26"/>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5" name="Google Shape;3305;p26"/>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6" name="Google Shape;3306;p26"/>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7" name="Google Shape;3307;p26"/>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8" name="Google Shape;3308;p26"/>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9" name="Google Shape;3309;p26"/>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0" name="Google Shape;3310;p26"/>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1" name="Google Shape;3311;p26"/>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2" name="Google Shape;3312;p26"/>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3" name="Google Shape;3313;p26"/>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4" name="Google Shape;3314;p26"/>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5" name="Google Shape;3315;p26"/>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6" name="Google Shape;3316;p26"/>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7" name="Google Shape;3317;p26"/>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8" name="Google Shape;3318;p26"/>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9" name="Google Shape;3319;p26"/>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0" name="Google Shape;3320;p26"/>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1" name="Google Shape;3321;p26"/>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2" name="Google Shape;3322;p26"/>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3" name="Google Shape;3323;p26"/>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4" name="Google Shape;3324;p26"/>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5" name="Google Shape;3325;p26"/>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6" name="Google Shape;3326;p26"/>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7" name="Google Shape;3327;p26"/>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8" name="Google Shape;3328;p26"/>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9" name="Google Shape;3329;p26"/>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0" name="Google Shape;3330;p26"/>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1" name="Google Shape;3331;p26"/>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2" name="Google Shape;3332;p26"/>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3" name="Google Shape;3333;p26"/>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4" name="Google Shape;3334;p26"/>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5" name="Google Shape;3335;p26"/>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6" name="Google Shape;3336;p26"/>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7" name="Google Shape;3337;p26"/>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8" name="Google Shape;3338;p26"/>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9" name="Google Shape;3339;p26"/>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0" name="Google Shape;3340;p26"/>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1" name="Google Shape;3341;p26"/>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2" name="Google Shape;3342;p26"/>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3" name="Google Shape;3343;p26"/>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4" name="Google Shape;3344;p26"/>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5" name="Google Shape;3345;p26"/>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6" name="Google Shape;3346;p26"/>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7" name="Google Shape;3347;p26"/>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8" name="Google Shape;3348;p26"/>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9" name="Google Shape;3349;p26"/>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0" name="Google Shape;3350;p26"/>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1" name="Google Shape;3351;p26"/>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2" name="Google Shape;3352;p26"/>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3" name="Google Shape;3353;p26"/>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4" name="Google Shape;3354;p26"/>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5" name="Google Shape;3355;p26"/>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6" name="Google Shape;3356;p26"/>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7" name="Google Shape;3357;p26"/>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358" name="Google Shape;3358;p2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359" name="Google Shape;3359;p26"/>
          <p:cNvGrpSpPr/>
          <p:nvPr/>
        </p:nvGrpSpPr>
        <p:grpSpPr>
          <a:xfrm flipH="1">
            <a:off x="444125" y="391825"/>
            <a:ext cx="8255750" cy="4359850"/>
            <a:chOff x="449775" y="420975"/>
            <a:chExt cx="8255750" cy="4359850"/>
          </a:xfrm>
        </p:grpSpPr>
        <p:cxnSp>
          <p:nvCxnSpPr>
            <p:cNvPr id="3360" name="Google Shape;3360;p26"/>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3361" name="Google Shape;3361;p26"/>
            <p:cNvCxnSpPr/>
            <p:nvPr/>
          </p:nvCxnSpPr>
          <p:spPr>
            <a:xfrm rot="10800000">
              <a:off x="8705525" y="2800525"/>
              <a:ext cx="0" cy="19803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bg>
      <p:bgPr>
        <a:gradFill>
          <a:gsLst>
            <a:gs pos="0">
              <a:schemeClr val="accent1"/>
            </a:gs>
            <a:gs pos="100000">
              <a:schemeClr val="lt1"/>
            </a:gs>
          </a:gsLst>
          <a:path path="circle">
            <a:fillToRect b="50%" l="50%" r="50%" t="50%"/>
          </a:path>
          <a:tileRect/>
        </a:gradFill>
      </p:bgPr>
    </p:bg>
    <p:spTree>
      <p:nvGrpSpPr>
        <p:cNvPr id="3362" name="Shape 3362"/>
        <p:cNvGrpSpPr/>
        <p:nvPr/>
      </p:nvGrpSpPr>
      <p:grpSpPr>
        <a:xfrm>
          <a:off x="0" y="0"/>
          <a:ext cx="0" cy="0"/>
          <a:chOff x="0" y="0"/>
          <a:chExt cx="0" cy="0"/>
        </a:xfrm>
      </p:grpSpPr>
      <p:grpSp>
        <p:nvGrpSpPr>
          <p:cNvPr id="3363" name="Google Shape;3363;p27"/>
          <p:cNvGrpSpPr/>
          <p:nvPr/>
        </p:nvGrpSpPr>
        <p:grpSpPr>
          <a:xfrm>
            <a:off x="2" y="46"/>
            <a:ext cx="9143710" cy="5143425"/>
            <a:chOff x="2" y="-41"/>
            <a:chExt cx="9143710" cy="5143425"/>
          </a:xfrm>
        </p:grpSpPr>
        <p:sp>
          <p:nvSpPr>
            <p:cNvPr id="3364" name="Google Shape;3364;p27"/>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5" name="Google Shape;3365;p27"/>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6" name="Google Shape;3366;p27"/>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7" name="Google Shape;3367;p27"/>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8" name="Google Shape;3368;p27"/>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9" name="Google Shape;3369;p27"/>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0" name="Google Shape;3370;p27"/>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1" name="Google Shape;3371;p27"/>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2" name="Google Shape;3372;p27"/>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3" name="Google Shape;3373;p27"/>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4" name="Google Shape;3374;p27"/>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5" name="Google Shape;3375;p27"/>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6" name="Google Shape;3376;p27"/>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7" name="Google Shape;3377;p27"/>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8" name="Google Shape;3378;p27"/>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9" name="Google Shape;3379;p27"/>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0" name="Google Shape;3380;p27"/>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1" name="Google Shape;3381;p27"/>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2" name="Google Shape;3382;p27"/>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3" name="Google Shape;3383;p27"/>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4" name="Google Shape;3384;p27"/>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5" name="Google Shape;3385;p27"/>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6" name="Google Shape;3386;p27"/>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7" name="Google Shape;3387;p27"/>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8" name="Google Shape;3388;p27"/>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9" name="Google Shape;3389;p27"/>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0" name="Google Shape;3390;p27"/>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1" name="Google Shape;3391;p27"/>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2" name="Google Shape;3392;p27"/>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3" name="Google Shape;3393;p27"/>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4" name="Google Shape;3394;p27"/>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5" name="Google Shape;3395;p27"/>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6" name="Google Shape;3396;p27"/>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7" name="Google Shape;3397;p27"/>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8" name="Google Shape;3398;p27"/>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9" name="Google Shape;3399;p27"/>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0" name="Google Shape;3400;p27"/>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1" name="Google Shape;3401;p27"/>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2" name="Google Shape;3402;p27"/>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3" name="Google Shape;3403;p27"/>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4" name="Google Shape;3404;p27"/>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5" name="Google Shape;3405;p27"/>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6" name="Google Shape;3406;p27"/>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7" name="Google Shape;3407;p27"/>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8" name="Google Shape;3408;p27"/>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9" name="Google Shape;3409;p27"/>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0" name="Google Shape;3410;p27"/>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1" name="Google Shape;3411;p27"/>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2" name="Google Shape;3412;p27"/>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3" name="Google Shape;3413;p27"/>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4" name="Google Shape;3414;p27"/>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5" name="Google Shape;3415;p27"/>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6" name="Google Shape;3416;p27"/>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7" name="Google Shape;3417;p27"/>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8" name="Google Shape;3418;p27"/>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9" name="Google Shape;3419;p27"/>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0" name="Google Shape;3420;p27"/>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1" name="Google Shape;3421;p27"/>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2" name="Google Shape;3422;p27"/>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3" name="Google Shape;3423;p27"/>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4" name="Google Shape;3424;p27"/>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5" name="Google Shape;3425;p27"/>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6" name="Google Shape;3426;p27"/>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7" name="Google Shape;3427;p27"/>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8" name="Google Shape;3428;p27"/>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9" name="Google Shape;3429;p27"/>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0" name="Google Shape;3430;p27"/>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1" name="Google Shape;3431;p27"/>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2" name="Google Shape;3432;p27"/>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3" name="Google Shape;3433;p27"/>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4" name="Google Shape;3434;p27"/>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5" name="Google Shape;3435;p27"/>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6" name="Google Shape;3436;p27"/>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7" name="Google Shape;3437;p27"/>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8" name="Google Shape;3438;p27"/>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9" name="Google Shape;3439;p27"/>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0" name="Google Shape;3440;p27"/>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1" name="Google Shape;3441;p27"/>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2" name="Google Shape;3442;p27"/>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3" name="Google Shape;3443;p27"/>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4" name="Google Shape;3444;p27"/>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5" name="Google Shape;3445;p27"/>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6" name="Google Shape;3446;p27"/>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7" name="Google Shape;3447;p27"/>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8" name="Google Shape;3448;p27"/>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9" name="Google Shape;3449;p27"/>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0" name="Google Shape;3450;p27"/>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1" name="Google Shape;3451;p27"/>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2" name="Google Shape;3452;p27"/>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3" name="Google Shape;3453;p27"/>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4" name="Google Shape;3454;p27"/>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5" name="Google Shape;3455;p27"/>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6" name="Google Shape;3456;p27"/>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7" name="Google Shape;3457;p27"/>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8" name="Google Shape;3458;p27"/>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9" name="Google Shape;3459;p27"/>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0" name="Google Shape;3460;p27"/>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1" name="Google Shape;3461;p27"/>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2" name="Google Shape;3462;p27"/>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3" name="Google Shape;3463;p27"/>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4" name="Google Shape;3464;p27"/>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5" name="Google Shape;3465;p27"/>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6" name="Google Shape;3466;p27"/>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7" name="Google Shape;3467;p27"/>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8" name="Google Shape;3468;p27"/>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9" name="Google Shape;3469;p27"/>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0" name="Google Shape;3470;p27"/>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1" name="Google Shape;3471;p27"/>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2" name="Google Shape;3472;p27"/>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3" name="Google Shape;3473;p27"/>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4" name="Google Shape;3474;p27"/>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5" name="Google Shape;3475;p27"/>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6" name="Google Shape;3476;p27"/>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7" name="Google Shape;3477;p27"/>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8" name="Google Shape;3478;p27"/>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9" name="Google Shape;3479;p27"/>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0" name="Google Shape;3480;p27"/>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1" name="Google Shape;3481;p27"/>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2" name="Google Shape;3482;p27"/>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3" name="Google Shape;3483;p27"/>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4" name="Google Shape;3484;p27"/>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5" name="Google Shape;3485;p27"/>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6" name="Google Shape;3486;p27"/>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7" name="Google Shape;3487;p27"/>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8" name="Google Shape;3488;p27"/>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9" name="Google Shape;3489;p27"/>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0" name="Google Shape;3490;p27"/>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1" name="Google Shape;3491;p27"/>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2" name="Google Shape;3492;p27"/>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3" name="Google Shape;3493;p27"/>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4" name="Google Shape;3494;p27"/>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5" name="Google Shape;3495;p27"/>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6" name="Google Shape;3496;p27"/>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7" name="Google Shape;3497;p27"/>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8" name="Google Shape;3498;p27"/>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499" name="Google Shape;3499;p27"/>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500" name="Google Shape;3500;p27"/>
          <p:cNvGrpSpPr/>
          <p:nvPr/>
        </p:nvGrpSpPr>
        <p:grpSpPr>
          <a:xfrm flipH="1" rot="10800000">
            <a:off x="444175" y="391825"/>
            <a:ext cx="8255700" cy="4359975"/>
            <a:chOff x="449825" y="420850"/>
            <a:chExt cx="8255700" cy="4359975"/>
          </a:xfrm>
        </p:grpSpPr>
        <p:cxnSp>
          <p:nvCxnSpPr>
            <p:cNvPr id="3501" name="Google Shape;3501;p27"/>
            <p:cNvCxnSpPr/>
            <p:nvPr/>
          </p:nvCxnSpPr>
          <p:spPr>
            <a:xfrm rot="10800000">
              <a:off x="449825" y="420850"/>
              <a:ext cx="13800" cy="2795700"/>
            </a:xfrm>
            <a:prstGeom prst="straightConnector1">
              <a:avLst/>
            </a:prstGeom>
            <a:noFill/>
            <a:ln cap="flat" cmpd="sng" w="9525">
              <a:solidFill>
                <a:schemeClr val="dk2"/>
              </a:solidFill>
              <a:prstDash val="solid"/>
              <a:round/>
              <a:headEnd len="med" w="med" type="none"/>
              <a:tailEnd len="med" w="med" type="none"/>
            </a:ln>
          </p:spPr>
        </p:cxnSp>
        <p:cxnSp>
          <p:nvCxnSpPr>
            <p:cNvPr id="3502" name="Google Shape;3502;p27"/>
            <p:cNvCxnSpPr/>
            <p:nvPr/>
          </p:nvCxnSpPr>
          <p:spPr>
            <a:xfrm rot="10800000">
              <a:off x="8705525" y="3278725"/>
              <a:ext cx="0" cy="1502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bg>
      <p:bgPr>
        <a:gradFill>
          <a:gsLst>
            <a:gs pos="0">
              <a:schemeClr val="accent1"/>
            </a:gs>
            <a:gs pos="100000">
              <a:schemeClr val="lt1"/>
            </a:gs>
          </a:gsLst>
          <a:path path="circle">
            <a:fillToRect b="50%" l="50%" r="50%" t="50%"/>
          </a:path>
          <a:tileRect/>
        </a:gradFill>
      </p:bgPr>
    </p:bg>
    <p:spTree>
      <p:nvGrpSpPr>
        <p:cNvPr id="3503" name="Shape 3503"/>
        <p:cNvGrpSpPr/>
        <p:nvPr/>
      </p:nvGrpSpPr>
      <p:grpSpPr>
        <a:xfrm>
          <a:off x="0" y="0"/>
          <a:ext cx="0" cy="0"/>
          <a:chOff x="0" y="0"/>
          <a:chExt cx="0" cy="0"/>
        </a:xfrm>
      </p:grpSpPr>
      <p:grpSp>
        <p:nvGrpSpPr>
          <p:cNvPr id="3504" name="Google Shape;3504;p28"/>
          <p:cNvGrpSpPr/>
          <p:nvPr/>
        </p:nvGrpSpPr>
        <p:grpSpPr>
          <a:xfrm>
            <a:off x="2" y="46"/>
            <a:ext cx="9143710" cy="5143425"/>
            <a:chOff x="2" y="-41"/>
            <a:chExt cx="9143710" cy="5143425"/>
          </a:xfrm>
        </p:grpSpPr>
        <p:sp>
          <p:nvSpPr>
            <p:cNvPr id="3505" name="Google Shape;3505;p28"/>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06" name="Google Shape;3506;p28"/>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07" name="Google Shape;3507;p28"/>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08" name="Google Shape;3508;p28"/>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09" name="Google Shape;3509;p28"/>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0" name="Google Shape;3510;p28"/>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1" name="Google Shape;3511;p28"/>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2" name="Google Shape;3512;p28"/>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3" name="Google Shape;3513;p28"/>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4" name="Google Shape;3514;p28"/>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5" name="Google Shape;3515;p28"/>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6" name="Google Shape;3516;p28"/>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7" name="Google Shape;3517;p28"/>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8" name="Google Shape;3518;p28"/>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9" name="Google Shape;3519;p28"/>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0" name="Google Shape;3520;p28"/>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1" name="Google Shape;3521;p28"/>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2" name="Google Shape;3522;p28"/>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3" name="Google Shape;3523;p28"/>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4" name="Google Shape;3524;p28"/>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5" name="Google Shape;3525;p28"/>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6" name="Google Shape;3526;p28"/>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7" name="Google Shape;3527;p28"/>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8" name="Google Shape;3528;p28"/>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9" name="Google Shape;3529;p28"/>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0" name="Google Shape;3530;p28"/>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1" name="Google Shape;3531;p28"/>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2" name="Google Shape;3532;p28"/>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3" name="Google Shape;3533;p28"/>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4" name="Google Shape;3534;p28"/>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5" name="Google Shape;3535;p28"/>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6" name="Google Shape;3536;p28"/>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7" name="Google Shape;3537;p28"/>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8" name="Google Shape;3538;p28"/>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9" name="Google Shape;3539;p28"/>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0" name="Google Shape;3540;p28"/>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1" name="Google Shape;3541;p28"/>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2" name="Google Shape;3542;p28"/>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3" name="Google Shape;3543;p28"/>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4" name="Google Shape;3544;p28"/>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5" name="Google Shape;3545;p28"/>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6" name="Google Shape;3546;p28"/>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7" name="Google Shape;3547;p28"/>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8" name="Google Shape;3548;p28"/>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9" name="Google Shape;3549;p28"/>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0" name="Google Shape;3550;p28"/>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1" name="Google Shape;3551;p28"/>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2" name="Google Shape;3552;p28"/>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3" name="Google Shape;3553;p28"/>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4" name="Google Shape;3554;p28"/>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5" name="Google Shape;3555;p28"/>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6" name="Google Shape;3556;p28"/>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7" name="Google Shape;3557;p28"/>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8" name="Google Shape;3558;p28"/>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9" name="Google Shape;3559;p28"/>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0" name="Google Shape;3560;p28"/>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1" name="Google Shape;3561;p28"/>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2" name="Google Shape;3562;p28"/>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3" name="Google Shape;3563;p28"/>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4" name="Google Shape;3564;p28"/>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5" name="Google Shape;3565;p28"/>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6" name="Google Shape;3566;p28"/>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7" name="Google Shape;3567;p28"/>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8" name="Google Shape;3568;p28"/>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9" name="Google Shape;3569;p28"/>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0" name="Google Shape;3570;p28"/>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1" name="Google Shape;3571;p28"/>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2" name="Google Shape;3572;p28"/>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3" name="Google Shape;3573;p28"/>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4" name="Google Shape;3574;p28"/>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5" name="Google Shape;3575;p28"/>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6" name="Google Shape;3576;p28"/>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7" name="Google Shape;3577;p28"/>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8" name="Google Shape;3578;p28"/>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9" name="Google Shape;3579;p28"/>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0" name="Google Shape;3580;p28"/>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1" name="Google Shape;3581;p28"/>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2" name="Google Shape;3582;p28"/>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3" name="Google Shape;3583;p28"/>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4" name="Google Shape;3584;p28"/>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5" name="Google Shape;3585;p28"/>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6" name="Google Shape;3586;p28"/>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7" name="Google Shape;3587;p28"/>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8" name="Google Shape;3588;p28"/>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9" name="Google Shape;3589;p28"/>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0" name="Google Shape;3590;p28"/>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1" name="Google Shape;3591;p28"/>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2" name="Google Shape;3592;p28"/>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3" name="Google Shape;3593;p28"/>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4" name="Google Shape;3594;p28"/>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5" name="Google Shape;3595;p28"/>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6" name="Google Shape;3596;p28"/>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7" name="Google Shape;3597;p28"/>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8" name="Google Shape;3598;p28"/>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9" name="Google Shape;3599;p28"/>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0" name="Google Shape;3600;p28"/>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1" name="Google Shape;3601;p28"/>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2" name="Google Shape;3602;p28"/>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3" name="Google Shape;3603;p28"/>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4" name="Google Shape;3604;p28"/>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5" name="Google Shape;3605;p28"/>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6" name="Google Shape;3606;p28"/>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7" name="Google Shape;3607;p28"/>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8" name="Google Shape;3608;p28"/>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9" name="Google Shape;3609;p28"/>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0" name="Google Shape;3610;p28"/>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1" name="Google Shape;3611;p28"/>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2" name="Google Shape;3612;p28"/>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3" name="Google Shape;3613;p28"/>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4" name="Google Shape;3614;p28"/>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5" name="Google Shape;3615;p28"/>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6" name="Google Shape;3616;p28"/>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7" name="Google Shape;3617;p28"/>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8" name="Google Shape;3618;p28"/>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9" name="Google Shape;3619;p28"/>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0" name="Google Shape;3620;p28"/>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1" name="Google Shape;3621;p28"/>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2" name="Google Shape;3622;p28"/>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3" name="Google Shape;3623;p28"/>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4" name="Google Shape;3624;p28"/>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5" name="Google Shape;3625;p28"/>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6" name="Google Shape;3626;p28"/>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7" name="Google Shape;3627;p28"/>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8" name="Google Shape;3628;p28"/>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9" name="Google Shape;3629;p28"/>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0" name="Google Shape;3630;p28"/>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1" name="Google Shape;3631;p28"/>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2" name="Google Shape;3632;p28"/>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3" name="Google Shape;3633;p28"/>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4" name="Google Shape;3634;p28"/>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5" name="Google Shape;3635;p28"/>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6" name="Google Shape;3636;p28"/>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7" name="Google Shape;3637;p28"/>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8" name="Google Shape;3638;p28"/>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9" name="Google Shape;3639;p28"/>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640" name="Google Shape;3640;p28"/>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641" name="Google Shape;3641;p28"/>
          <p:cNvGrpSpPr/>
          <p:nvPr/>
        </p:nvGrpSpPr>
        <p:grpSpPr>
          <a:xfrm rot="10800000">
            <a:off x="444125" y="391825"/>
            <a:ext cx="8255750" cy="4359850"/>
            <a:chOff x="449775" y="420975"/>
            <a:chExt cx="8255750" cy="4359850"/>
          </a:xfrm>
        </p:grpSpPr>
        <p:cxnSp>
          <p:nvCxnSpPr>
            <p:cNvPr id="3642" name="Google Shape;3642;p28"/>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3643" name="Google Shape;3643;p28"/>
            <p:cNvCxnSpPr/>
            <p:nvPr/>
          </p:nvCxnSpPr>
          <p:spPr>
            <a:xfrm rot="10800000">
              <a:off x="8705525" y="3410725"/>
              <a:ext cx="0" cy="1370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bg>
      <p:bgPr>
        <a:gradFill>
          <a:gsLst>
            <a:gs pos="0">
              <a:schemeClr val="accent1"/>
            </a:gs>
            <a:gs pos="100000">
              <a:schemeClr val="lt1"/>
            </a:gs>
          </a:gsLst>
          <a:path path="circle">
            <a:fillToRect b="50%" l="50%" r="50%" t="50%"/>
          </a:path>
          <a:tileRect/>
        </a:gradFill>
      </p:bgPr>
    </p:bg>
    <p:spTree>
      <p:nvGrpSpPr>
        <p:cNvPr id="3644" name="Shape 3644"/>
        <p:cNvGrpSpPr/>
        <p:nvPr/>
      </p:nvGrpSpPr>
      <p:grpSpPr>
        <a:xfrm>
          <a:off x="0" y="0"/>
          <a:ext cx="0" cy="0"/>
          <a:chOff x="0" y="0"/>
          <a:chExt cx="0" cy="0"/>
        </a:xfrm>
      </p:grpSpPr>
      <p:grpSp>
        <p:nvGrpSpPr>
          <p:cNvPr id="3645" name="Google Shape;3645;p29"/>
          <p:cNvGrpSpPr/>
          <p:nvPr/>
        </p:nvGrpSpPr>
        <p:grpSpPr>
          <a:xfrm>
            <a:off x="2" y="46"/>
            <a:ext cx="9143710" cy="5143425"/>
            <a:chOff x="2" y="-41"/>
            <a:chExt cx="9143710" cy="5143425"/>
          </a:xfrm>
        </p:grpSpPr>
        <p:sp>
          <p:nvSpPr>
            <p:cNvPr id="3646" name="Google Shape;3646;p29"/>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47" name="Google Shape;3647;p29"/>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48" name="Google Shape;3648;p29"/>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49" name="Google Shape;3649;p29"/>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0" name="Google Shape;3650;p29"/>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1" name="Google Shape;3651;p29"/>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2" name="Google Shape;3652;p29"/>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3" name="Google Shape;3653;p29"/>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4" name="Google Shape;3654;p29"/>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5" name="Google Shape;3655;p29"/>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6" name="Google Shape;3656;p29"/>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7" name="Google Shape;3657;p29"/>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8" name="Google Shape;3658;p29"/>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9" name="Google Shape;3659;p29"/>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0" name="Google Shape;3660;p29"/>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1" name="Google Shape;3661;p29"/>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2" name="Google Shape;3662;p29"/>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3" name="Google Shape;3663;p29"/>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4" name="Google Shape;3664;p29"/>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5" name="Google Shape;3665;p29"/>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6" name="Google Shape;3666;p29"/>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7" name="Google Shape;3667;p29"/>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8" name="Google Shape;3668;p29"/>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9" name="Google Shape;3669;p29"/>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0" name="Google Shape;3670;p29"/>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1" name="Google Shape;3671;p29"/>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2" name="Google Shape;3672;p29"/>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3" name="Google Shape;3673;p29"/>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4" name="Google Shape;3674;p29"/>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5" name="Google Shape;3675;p29"/>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6" name="Google Shape;3676;p29"/>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7" name="Google Shape;3677;p29"/>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8" name="Google Shape;3678;p29"/>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9" name="Google Shape;3679;p29"/>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0" name="Google Shape;3680;p29"/>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1" name="Google Shape;3681;p29"/>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2" name="Google Shape;3682;p29"/>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3" name="Google Shape;3683;p29"/>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4" name="Google Shape;3684;p29"/>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5" name="Google Shape;3685;p29"/>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6" name="Google Shape;3686;p29"/>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7" name="Google Shape;3687;p29"/>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8" name="Google Shape;3688;p29"/>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9" name="Google Shape;3689;p29"/>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0" name="Google Shape;3690;p29"/>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1" name="Google Shape;3691;p29"/>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2" name="Google Shape;3692;p29"/>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3" name="Google Shape;3693;p29"/>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4" name="Google Shape;3694;p29"/>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5" name="Google Shape;3695;p29"/>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6" name="Google Shape;3696;p29"/>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7" name="Google Shape;3697;p29"/>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8" name="Google Shape;3698;p29"/>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9" name="Google Shape;3699;p29"/>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0" name="Google Shape;3700;p29"/>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1" name="Google Shape;3701;p29"/>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2" name="Google Shape;3702;p29"/>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3" name="Google Shape;3703;p29"/>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4" name="Google Shape;3704;p29"/>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5" name="Google Shape;3705;p29"/>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6" name="Google Shape;3706;p29"/>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7" name="Google Shape;3707;p29"/>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8" name="Google Shape;3708;p29"/>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9" name="Google Shape;3709;p29"/>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0" name="Google Shape;3710;p29"/>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1" name="Google Shape;3711;p29"/>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2" name="Google Shape;3712;p29"/>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3" name="Google Shape;3713;p29"/>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4" name="Google Shape;3714;p29"/>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5" name="Google Shape;3715;p29"/>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6" name="Google Shape;3716;p29"/>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7" name="Google Shape;3717;p29"/>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8" name="Google Shape;3718;p29"/>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9" name="Google Shape;3719;p29"/>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0" name="Google Shape;3720;p29"/>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1" name="Google Shape;3721;p29"/>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2" name="Google Shape;3722;p29"/>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3" name="Google Shape;3723;p29"/>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4" name="Google Shape;3724;p29"/>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5" name="Google Shape;3725;p29"/>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6" name="Google Shape;3726;p29"/>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7" name="Google Shape;3727;p29"/>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8" name="Google Shape;3728;p29"/>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9" name="Google Shape;3729;p29"/>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0" name="Google Shape;3730;p29"/>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1" name="Google Shape;3731;p29"/>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2" name="Google Shape;3732;p29"/>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3" name="Google Shape;3733;p29"/>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4" name="Google Shape;3734;p29"/>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5" name="Google Shape;3735;p29"/>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6" name="Google Shape;3736;p29"/>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7" name="Google Shape;3737;p29"/>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8" name="Google Shape;3738;p29"/>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9" name="Google Shape;3739;p29"/>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0" name="Google Shape;3740;p29"/>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1" name="Google Shape;3741;p29"/>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2" name="Google Shape;3742;p29"/>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3" name="Google Shape;3743;p29"/>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4" name="Google Shape;3744;p29"/>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5" name="Google Shape;3745;p29"/>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6" name="Google Shape;3746;p29"/>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7" name="Google Shape;3747;p29"/>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8" name="Google Shape;3748;p29"/>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9" name="Google Shape;3749;p29"/>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0" name="Google Shape;3750;p29"/>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1" name="Google Shape;3751;p29"/>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2" name="Google Shape;3752;p29"/>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3" name="Google Shape;3753;p29"/>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4" name="Google Shape;3754;p29"/>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5" name="Google Shape;3755;p29"/>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6" name="Google Shape;3756;p29"/>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7" name="Google Shape;3757;p29"/>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8" name="Google Shape;3758;p29"/>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9" name="Google Shape;3759;p29"/>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0" name="Google Shape;3760;p29"/>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1" name="Google Shape;3761;p29"/>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2" name="Google Shape;3762;p29"/>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3" name="Google Shape;3763;p29"/>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4" name="Google Shape;3764;p29"/>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5" name="Google Shape;3765;p29"/>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6" name="Google Shape;3766;p29"/>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7" name="Google Shape;3767;p29"/>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8" name="Google Shape;3768;p29"/>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9" name="Google Shape;3769;p29"/>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0" name="Google Shape;3770;p29"/>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1" name="Google Shape;3771;p29"/>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2" name="Google Shape;3772;p29"/>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3" name="Google Shape;3773;p29"/>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4" name="Google Shape;3774;p29"/>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5" name="Google Shape;3775;p29"/>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6" name="Google Shape;3776;p29"/>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7" name="Google Shape;3777;p29"/>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8" name="Google Shape;3778;p29"/>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9" name="Google Shape;3779;p29"/>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80" name="Google Shape;3780;p29"/>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781" name="Google Shape;3781;p29"/>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782" name="Google Shape;3782;p29"/>
          <p:cNvGrpSpPr/>
          <p:nvPr/>
        </p:nvGrpSpPr>
        <p:grpSpPr>
          <a:xfrm>
            <a:off x="444125" y="1137800"/>
            <a:ext cx="8255750" cy="3466200"/>
            <a:chOff x="449775" y="1166950"/>
            <a:chExt cx="8255750" cy="3466200"/>
          </a:xfrm>
        </p:grpSpPr>
        <p:cxnSp>
          <p:nvCxnSpPr>
            <p:cNvPr id="3783" name="Google Shape;3783;p29"/>
            <p:cNvCxnSpPr/>
            <p:nvPr/>
          </p:nvCxnSpPr>
          <p:spPr>
            <a:xfrm rot="10800000">
              <a:off x="449775" y="1166950"/>
              <a:ext cx="0" cy="3466200"/>
            </a:xfrm>
            <a:prstGeom prst="straightConnector1">
              <a:avLst/>
            </a:prstGeom>
            <a:noFill/>
            <a:ln cap="flat" cmpd="sng" w="9525">
              <a:solidFill>
                <a:schemeClr val="dk2"/>
              </a:solidFill>
              <a:prstDash val="solid"/>
              <a:round/>
              <a:headEnd len="med" w="med" type="none"/>
              <a:tailEnd len="med" w="med" type="none"/>
            </a:ln>
          </p:spPr>
        </p:cxnSp>
        <p:cxnSp>
          <p:nvCxnSpPr>
            <p:cNvPr id="3784" name="Google Shape;3784;p29"/>
            <p:cNvCxnSpPr/>
            <p:nvPr/>
          </p:nvCxnSpPr>
          <p:spPr>
            <a:xfrm rot="10800000">
              <a:off x="8705525" y="1744575"/>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bg>
      <p:bgPr>
        <a:gradFill>
          <a:gsLst>
            <a:gs pos="0">
              <a:schemeClr val="accent1"/>
            </a:gs>
            <a:gs pos="100000">
              <a:schemeClr val="lt1"/>
            </a:gs>
          </a:gsLst>
          <a:path path="circle">
            <a:fillToRect b="50%" l="50%" r="50%" t="50%"/>
          </a:path>
          <a:tileRect/>
        </a:gradFill>
      </p:bgPr>
    </p:bg>
    <p:spTree>
      <p:nvGrpSpPr>
        <p:cNvPr id="3785" name="Shape 3785"/>
        <p:cNvGrpSpPr/>
        <p:nvPr/>
      </p:nvGrpSpPr>
      <p:grpSpPr>
        <a:xfrm>
          <a:off x="0" y="0"/>
          <a:ext cx="0" cy="0"/>
          <a:chOff x="0" y="0"/>
          <a:chExt cx="0" cy="0"/>
        </a:xfrm>
      </p:grpSpPr>
      <p:grpSp>
        <p:nvGrpSpPr>
          <p:cNvPr id="3786" name="Google Shape;3786;p30"/>
          <p:cNvGrpSpPr/>
          <p:nvPr/>
        </p:nvGrpSpPr>
        <p:grpSpPr>
          <a:xfrm>
            <a:off x="2" y="46"/>
            <a:ext cx="9143710" cy="5143425"/>
            <a:chOff x="2" y="-41"/>
            <a:chExt cx="9143710" cy="5143425"/>
          </a:xfrm>
        </p:grpSpPr>
        <p:sp>
          <p:nvSpPr>
            <p:cNvPr id="3787" name="Google Shape;3787;p30"/>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88" name="Google Shape;3788;p30"/>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89" name="Google Shape;3789;p30"/>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0" name="Google Shape;3790;p30"/>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1" name="Google Shape;3791;p30"/>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2" name="Google Shape;3792;p30"/>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3" name="Google Shape;3793;p30"/>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4" name="Google Shape;3794;p30"/>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5" name="Google Shape;3795;p30"/>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6" name="Google Shape;3796;p30"/>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7" name="Google Shape;3797;p30"/>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8" name="Google Shape;3798;p30"/>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9" name="Google Shape;3799;p30"/>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0" name="Google Shape;3800;p30"/>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1" name="Google Shape;3801;p30"/>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2" name="Google Shape;3802;p30"/>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3" name="Google Shape;3803;p30"/>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4" name="Google Shape;3804;p30"/>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5" name="Google Shape;3805;p30"/>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6" name="Google Shape;3806;p30"/>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7" name="Google Shape;3807;p30"/>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8" name="Google Shape;3808;p30"/>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9" name="Google Shape;3809;p30"/>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0" name="Google Shape;3810;p30"/>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1" name="Google Shape;3811;p30"/>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2" name="Google Shape;3812;p30"/>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3" name="Google Shape;3813;p30"/>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4" name="Google Shape;3814;p30"/>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5" name="Google Shape;3815;p30"/>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6" name="Google Shape;3816;p30"/>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7" name="Google Shape;3817;p30"/>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8" name="Google Shape;3818;p30"/>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9" name="Google Shape;3819;p30"/>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0" name="Google Shape;3820;p30"/>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1" name="Google Shape;3821;p30"/>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2" name="Google Shape;3822;p30"/>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3" name="Google Shape;3823;p30"/>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4" name="Google Shape;3824;p30"/>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5" name="Google Shape;3825;p30"/>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6" name="Google Shape;3826;p30"/>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7" name="Google Shape;3827;p30"/>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8" name="Google Shape;3828;p30"/>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9" name="Google Shape;3829;p30"/>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0" name="Google Shape;3830;p30"/>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1" name="Google Shape;3831;p30"/>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2" name="Google Shape;3832;p30"/>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3" name="Google Shape;3833;p30"/>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4" name="Google Shape;3834;p30"/>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5" name="Google Shape;3835;p30"/>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6" name="Google Shape;3836;p30"/>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7" name="Google Shape;3837;p30"/>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8" name="Google Shape;3838;p30"/>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9" name="Google Shape;3839;p30"/>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0" name="Google Shape;3840;p30"/>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1" name="Google Shape;3841;p30"/>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2" name="Google Shape;3842;p30"/>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3" name="Google Shape;3843;p30"/>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4" name="Google Shape;3844;p30"/>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5" name="Google Shape;3845;p30"/>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6" name="Google Shape;3846;p30"/>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7" name="Google Shape;3847;p30"/>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8" name="Google Shape;3848;p30"/>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9" name="Google Shape;3849;p30"/>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0" name="Google Shape;3850;p30"/>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1" name="Google Shape;3851;p30"/>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2" name="Google Shape;3852;p30"/>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3" name="Google Shape;3853;p30"/>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4" name="Google Shape;3854;p30"/>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5" name="Google Shape;3855;p30"/>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6" name="Google Shape;3856;p30"/>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7" name="Google Shape;3857;p30"/>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8" name="Google Shape;3858;p30"/>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9" name="Google Shape;3859;p30"/>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0" name="Google Shape;3860;p30"/>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1" name="Google Shape;3861;p30"/>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2" name="Google Shape;3862;p30"/>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3" name="Google Shape;3863;p30"/>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4" name="Google Shape;3864;p30"/>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5" name="Google Shape;3865;p30"/>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6" name="Google Shape;3866;p30"/>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7" name="Google Shape;3867;p30"/>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8" name="Google Shape;3868;p30"/>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9" name="Google Shape;3869;p30"/>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0" name="Google Shape;3870;p30"/>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1" name="Google Shape;3871;p30"/>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2" name="Google Shape;3872;p30"/>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3" name="Google Shape;3873;p30"/>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4" name="Google Shape;3874;p30"/>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5" name="Google Shape;3875;p30"/>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6" name="Google Shape;3876;p30"/>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7" name="Google Shape;3877;p30"/>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8" name="Google Shape;3878;p30"/>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9" name="Google Shape;3879;p30"/>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0" name="Google Shape;3880;p30"/>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1" name="Google Shape;3881;p30"/>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2" name="Google Shape;3882;p30"/>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3" name="Google Shape;3883;p30"/>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4" name="Google Shape;3884;p30"/>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5" name="Google Shape;3885;p30"/>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6" name="Google Shape;3886;p30"/>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7" name="Google Shape;3887;p30"/>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8" name="Google Shape;3888;p30"/>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9" name="Google Shape;3889;p30"/>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0" name="Google Shape;3890;p30"/>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1" name="Google Shape;3891;p30"/>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2" name="Google Shape;3892;p30"/>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3" name="Google Shape;3893;p30"/>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4" name="Google Shape;3894;p30"/>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5" name="Google Shape;3895;p30"/>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6" name="Google Shape;3896;p30"/>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7" name="Google Shape;3897;p30"/>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8" name="Google Shape;3898;p30"/>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9" name="Google Shape;3899;p30"/>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0" name="Google Shape;3900;p30"/>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1" name="Google Shape;3901;p30"/>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2" name="Google Shape;3902;p30"/>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3" name="Google Shape;3903;p30"/>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4" name="Google Shape;3904;p30"/>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5" name="Google Shape;3905;p30"/>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6" name="Google Shape;3906;p30"/>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7" name="Google Shape;3907;p30"/>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8" name="Google Shape;3908;p30"/>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9" name="Google Shape;3909;p30"/>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0" name="Google Shape;3910;p30"/>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1" name="Google Shape;3911;p30"/>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2" name="Google Shape;3912;p30"/>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3" name="Google Shape;3913;p30"/>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4" name="Google Shape;3914;p30"/>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5" name="Google Shape;3915;p30"/>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6" name="Google Shape;3916;p30"/>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7" name="Google Shape;3917;p30"/>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8" name="Google Shape;3918;p30"/>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9" name="Google Shape;3919;p30"/>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0" name="Google Shape;3920;p30"/>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1" name="Google Shape;3921;p30"/>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922" name="Google Shape;3922;p30"/>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923" name="Google Shape;3923;p30"/>
          <p:cNvGrpSpPr/>
          <p:nvPr/>
        </p:nvGrpSpPr>
        <p:grpSpPr>
          <a:xfrm flipH="1">
            <a:off x="444125" y="391825"/>
            <a:ext cx="8255750" cy="4359850"/>
            <a:chOff x="449775" y="420975"/>
            <a:chExt cx="8255750" cy="4359850"/>
          </a:xfrm>
        </p:grpSpPr>
        <p:cxnSp>
          <p:nvCxnSpPr>
            <p:cNvPr id="3924" name="Google Shape;3924;p30"/>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3925" name="Google Shape;3925;p30"/>
            <p:cNvCxnSpPr/>
            <p:nvPr/>
          </p:nvCxnSpPr>
          <p:spPr>
            <a:xfrm rot="10800000">
              <a:off x="8705525" y="3848125"/>
              <a:ext cx="0" cy="9327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100000">
              <a:schemeClr val="lt1"/>
            </a:gs>
          </a:gsLst>
          <a:path path="circle">
            <a:fillToRect b="50%" l="50%" r="50%" t="50%"/>
          </a:path>
          <a:tileRect/>
        </a:gradFill>
      </p:bgPr>
    </p:bg>
    <p:spTree>
      <p:nvGrpSpPr>
        <p:cNvPr id="298" name="Shape 298"/>
        <p:cNvGrpSpPr/>
        <p:nvPr/>
      </p:nvGrpSpPr>
      <p:grpSpPr>
        <a:xfrm>
          <a:off x="0" y="0"/>
          <a:ext cx="0" cy="0"/>
          <a:chOff x="0" y="0"/>
          <a:chExt cx="0" cy="0"/>
        </a:xfrm>
      </p:grpSpPr>
      <p:grpSp>
        <p:nvGrpSpPr>
          <p:cNvPr id="299" name="Google Shape;299;p4"/>
          <p:cNvGrpSpPr/>
          <p:nvPr/>
        </p:nvGrpSpPr>
        <p:grpSpPr>
          <a:xfrm>
            <a:off x="2" y="46"/>
            <a:ext cx="9143710" cy="5143425"/>
            <a:chOff x="2" y="-41"/>
            <a:chExt cx="9143710" cy="5143425"/>
          </a:xfrm>
        </p:grpSpPr>
        <p:sp>
          <p:nvSpPr>
            <p:cNvPr id="300" name="Google Shape;300;p4"/>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 name="Google Shape;301;p4"/>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 name="Google Shape;302;p4"/>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 name="Google Shape;303;p4"/>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 name="Google Shape;304;p4"/>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 name="Google Shape;305;p4"/>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 name="Google Shape;306;p4"/>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7" name="Google Shape;307;p4"/>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 name="Google Shape;308;p4"/>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 name="Google Shape;309;p4"/>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 name="Google Shape;310;p4"/>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 name="Google Shape;311;p4"/>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 name="Google Shape;312;p4"/>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 name="Google Shape;313;p4"/>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 name="Google Shape;314;p4"/>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 name="Google Shape;315;p4"/>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 name="Google Shape;316;p4"/>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 name="Google Shape;317;p4"/>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 name="Google Shape;318;p4"/>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 name="Google Shape;319;p4"/>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 name="Google Shape;320;p4"/>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 name="Google Shape;321;p4"/>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 name="Google Shape;322;p4"/>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 name="Google Shape;323;p4"/>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 name="Google Shape;324;p4"/>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 name="Google Shape;325;p4"/>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 name="Google Shape;326;p4"/>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 name="Google Shape;327;p4"/>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 name="Google Shape;328;p4"/>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 name="Google Shape;329;p4"/>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 name="Google Shape;330;p4"/>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 name="Google Shape;331;p4"/>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 name="Google Shape;332;p4"/>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 name="Google Shape;333;p4"/>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 name="Google Shape;334;p4"/>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 name="Google Shape;335;p4"/>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 name="Google Shape;336;p4"/>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 name="Google Shape;337;p4"/>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 name="Google Shape;338;p4"/>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 name="Google Shape;339;p4"/>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 name="Google Shape;340;p4"/>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 name="Google Shape;341;p4"/>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 name="Google Shape;342;p4"/>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 name="Google Shape;343;p4"/>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 name="Google Shape;344;p4"/>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 name="Google Shape;345;p4"/>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 name="Google Shape;346;p4"/>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 name="Google Shape;347;p4"/>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 name="Google Shape;348;p4"/>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 name="Google Shape;349;p4"/>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0" name="Google Shape;350;p4"/>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 name="Google Shape;351;p4"/>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 name="Google Shape;352;p4"/>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 name="Google Shape;353;p4"/>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 name="Google Shape;354;p4"/>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 name="Google Shape;355;p4"/>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 name="Google Shape;356;p4"/>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 name="Google Shape;357;p4"/>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 name="Google Shape;358;p4"/>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 name="Google Shape;359;p4"/>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 name="Google Shape;360;p4"/>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 name="Google Shape;361;p4"/>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 name="Google Shape;362;p4"/>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 name="Google Shape;363;p4"/>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4" name="Google Shape;364;p4"/>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 name="Google Shape;365;p4"/>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 name="Google Shape;366;p4"/>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 name="Google Shape;367;p4"/>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 name="Google Shape;368;p4"/>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 name="Google Shape;369;p4"/>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 name="Google Shape;370;p4"/>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 name="Google Shape;371;p4"/>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 name="Google Shape;372;p4"/>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 name="Google Shape;373;p4"/>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 name="Google Shape;374;p4"/>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 name="Google Shape;375;p4"/>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 name="Google Shape;376;p4"/>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 name="Google Shape;377;p4"/>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8" name="Google Shape;378;p4"/>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 name="Google Shape;379;p4"/>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 name="Google Shape;380;p4"/>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 name="Google Shape;381;p4"/>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 name="Google Shape;382;p4"/>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 name="Google Shape;383;p4"/>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 name="Google Shape;384;p4"/>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 name="Google Shape;385;p4"/>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 name="Google Shape;386;p4"/>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 name="Google Shape;387;p4"/>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 name="Google Shape;388;p4"/>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 name="Google Shape;389;p4"/>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 name="Google Shape;390;p4"/>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 name="Google Shape;391;p4"/>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 name="Google Shape;392;p4"/>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 name="Google Shape;393;p4"/>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 name="Google Shape;394;p4"/>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 name="Google Shape;395;p4"/>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 name="Google Shape;396;p4"/>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 name="Google Shape;397;p4"/>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 name="Google Shape;398;p4"/>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 name="Google Shape;399;p4"/>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 name="Google Shape;400;p4"/>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 name="Google Shape;401;p4"/>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 name="Google Shape;402;p4"/>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 name="Google Shape;403;p4"/>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 name="Google Shape;404;p4"/>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 name="Google Shape;405;p4"/>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 name="Google Shape;406;p4"/>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 name="Google Shape;407;p4"/>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 name="Google Shape;408;p4"/>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 name="Google Shape;409;p4"/>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 name="Google Shape;410;p4"/>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 name="Google Shape;411;p4"/>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 name="Google Shape;412;p4"/>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 name="Google Shape;413;p4"/>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 name="Google Shape;414;p4"/>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 name="Google Shape;415;p4"/>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 name="Google Shape;416;p4"/>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 name="Google Shape;417;p4"/>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 name="Google Shape;418;p4"/>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 name="Google Shape;419;p4"/>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0" name="Google Shape;420;p4"/>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 name="Google Shape;421;p4"/>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 name="Google Shape;422;p4"/>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 name="Google Shape;423;p4"/>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 name="Google Shape;424;p4"/>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 name="Google Shape;425;p4"/>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 name="Google Shape;426;p4"/>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 name="Google Shape;427;p4"/>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 name="Google Shape;428;p4"/>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 name="Google Shape;429;p4"/>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 name="Google Shape;430;p4"/>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 name="Google Shape;431;p4"/>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 name="Google Shape;432;p4"/>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 name="Google Shape;433;p4"/>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 name="Google Shape;434;p4"/>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35" name="Google Shape;435;p4"/>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36" name="Google Shape;436;p4"/>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2"/>
              </a:buClr>
              <a:buSzPts val="1200"/>
              <a:buChar char="●"/>
              <a:defRPr sz="1200">
                <a:solidFill>
                  <a:schemeClr val="dk1"/>
                </a:solidFill>
              </a:defRPr>
            </a:lvl1pPr>
            <a:lvl2pPr indent="-304800" lvl="1" marL="914400">
              <a:spcBef>
                <a:spcPts val="0"/>
              </a:spcBef>
              <a:spcAft>
                <a:spcPts val="0"/>
              </a:spcAft>
              <a:buClr>
                <a:schemeClr val="dk1"/>
              </a:buClr>
              <a:buSzPts val="1200"/>
              <a:buFont typeface="Roboto Condensed Light"/>
              <a:buChar char="○"/>
              <a:defRPr>
                <a:solidFill>
                  <a:schemeClr val="dk1"/>
                </a:solidFill>
              </a:defRPr>
            </a:lvl2pPr>
            <a:lvl3pPr indent="-304800" lvl="2" marL="1371600">
              <a:spcBef>
                <a:spcPts val="0"/>
              </a:spcBef>
              <a:spcAft>
                <a:spcPts val="0"/>
              </a:spcAft>
              <a:buClr>
                <a:schemeClr val="dk1"/>
              </a:buClr>
              <a:buSzPts val="1200"/>
              <a:buFont typeface="Roboto Condensed Light"/>
              <a:buChar char="■"/>
              <a:defRPr>
                <a:solidFill>
                  <a:schemeClr val="dk1"/>
                </a:solidFill>
              </a:defRPr>
            </a:lvl3pPr>
            <a:lvl4pPr indent="-304800" lvl="3" marL="1828800">
              <a:spcBef>
                <a:spcPts val="0"/>
              </a:spcBef>
              <a:spcAft>
                <a:spcPts val="0"/>
              </a:spcAft>
              <a:buClr>
                <a:schemeClr val="dk1"/>
              </a:buClr>
              <a:buSzPts val="1200"/>
              <a:buFont typeface="Roboto Condensed Light"/>
              <a:buChar char="●"/>
              <a:defRPr>
                <a:solidFill>
                  <a:schemeClr val="dk1"/>
                </a:solidFill>
              </a:defRPr>
            </a:lvl4pPr>
            <a:lvl5pPr indent="-304800" lvl="4" marL="2286000">
              <a:spcBef>
                <a:spcPts val="0"/>
              </a:spcBef>
              <a:spcAft>
                <a:spcPts val="0"/>
              </a:spcAft>
              <a:buClr>
                <a:schemeClr val="dk1"/>
              </a:buClr>
              <a:buSzPts val="1200"/>
              <a:buFont typeface="Roboto Condensed Light"/>
              <a:buChar char="○"/>
              <a:defRPr>
                <a:solidFill>
                  <a:schemeClr val="dk1"/>
                </a:solidFill>
              </a:defRPr>
            </a:lvl5pPr>
            <a:lvl6pPr indent="-304800" lvl="5" marL="2743200">
              <a:spcBef>
                <a:spcPts val="0"/>
              </a:spcBef>
              <a:spcAft>
                <a:spcPts val="0"/>
              </a:spcAft>
              <a:buClr>
                <a:schemeClr val="dk1"/>
              </a:buClr>
              <a:buSzPts val="1200"/>
              <a:buFont typeface="Roboto Condensed Light"/>
              <a:buChar char="■"/>
              <a:defRPr>
                <a:solidFill>
                  <a:schemeClr val="dk1"/>
                </a:solidFill>
              </a:defRPr>
            </a:lvl6pPr>
            <a:lvl7pPr indent="-304800" lvl="6" marL="3200400">
              <a:spcBef>
                <a:spcPts val="0"/>
              </a:spcBef>
              <a:spcAft>
                <a:spcPts val="0"/>
              </a:spcAft>
              <a:buClr>
                <a:schemeClr val="dk1"/>
              </a:buClr>
              <a:buSzPts val="1200"/>
              <a:buFont typeface="Roboto Condensed Light"/>
              <a:buChar char="●"/>
              <a:defRPr>
                <a:solidFill>
                  <a:schemeClr val="dk1"/>
                </a:solidFill>
              </a:defRPr>
            </a:lvl7pPr>
            <a:lvl8pPr indent="-304800" lvl="7" marL="3657600">
              <a:spcBef>
                <a:spcPts val="0"/>
              </a:spcBef>
              <a:spcAft>
                <a:spcPts val="0"/>
              </a:spcAft>
              <a:buClr>
                <a:schemeClr val="dk1"/>
              </a:buClr>
              <a:buSzPts val="1200"/>
              <a:buFont typeface="Roboto Condensed Light"/>
              <a:buChar char="○"/>
              <a:defRPr>
                <a:solidFill>
                  <a:schemeClr val="dk1"/>
                </a:solidFill>
              </a:defRPr>
            </a:lvl8pPr>
            <a:lvl9pPr indent="-304800" lvl="8" marL="4114800">
              <a:spcBef>
                <a:spcPts val="0"/>
              </a:spcBef>
              <a:spcAft>
                <a:spcPts val="0"/>
              </a:spcAft>
              <a:buClr>
                <a:schemeClr val="dk1"/>
              </a:buClr>
              <a:buSzPts val="1200"/>
              <a:buFont typeface="Roboto Condensed Light"/>
              <a:buChar char="■"/>
              <a:defRPr>
                <a:solidFill>
                  <a:schemeClr val="dk1"/>
                </a:solidFill>
              </a:defRPr>
            </a:lvl9pPr>
          </a:lstStyle>
          <a:p/>
        </p:txBody>
      </p:sp>
      <p:grpSp>
        <p:nvGrpSpPr>
          <p:cNvPr id="437" name="Google Shape;437;p4"/>
          <p:cNvGrpSpPr/>
          <p:nvPr/>
        </p:nvGrpSpPr>
        <p:grpSpPr>
          <a:xfrm flipH="1">
            <a:off x="444125" y="445025"/>
            <a:ext cx="8255750" cy="4158975"/>
            <a:chOff x="444125" y="445025"/>
            <a:chExt cx="8255750" cy="4158975"/>
          </a:xfrm>
        </p:grpSpPr>
        <p:cxnSp>
          <p:nvCxnSpPr>
            <p:cNvPr id="438" name="Google Shape;438;p4"/>
            <p:cNvCxnSpPr/>
            <p:nvPr/>
          </p:nvCxnSpPr>
          <p:spPr>
            <a:xfrm rot="10800000">
              <a:off x="444125" y="445025"/>
              <a:ext cx="0" cy="19341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4"/>
            <p:cNvCxnSpPr/>
            <p:nvPr/>
          </p:nvCxnSpPr>
          <p:spPr>
            <a:xfrm rot="10800000">
              <a:off x="8699875" y="1364000"/>
              <a:ext cx="0" cy="32400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
    <p:bg>
      <p:bgPr>
        <a:gradFill>
          <a:gsLst>
            <a:gs pos="0">
              <a:schemeClr val="accent1"/>
            </a:gs>
            <a:gs pos="100000">
              <a:schemeClr val="lt1"/>
            </a:gs>
          </a:gsLst>
          <a:path path="circle">
            <a:fillToRect b="50%" l="50%" r="50%" t="50%"/>
          </a:path>
          <a:tileRect/>
        </a:gradFill>
      </p:bgPr>
    </p:bg>
    <p:spTree>
      <p:nvGrpSpPr>
        <p:cNvPr id="3926" name="Shape 3926"/>
        <p:cNvGrpSpPr/>
        <p:nvPr/>
      </p:nvGrpSpPr>
      <p:grpSpPr>
        <a:xfrm>
          <a:off x="0" y="0"/>
          <a:ext cx="0" cy="0"/>
          <a:chOff x="0" y="0"/>
          <a:chExt cx="0" cy="0"/>
        </a:xfrm>
      </p:grpSpPr>
      <p:grpSp>
        <p:nvGrpSpPr>
          <p:cNvPr id="3927" name="Google Shape;3927;p31"/>
          <p:cNvGrpSpPr/>
          <p:nvPr/>
        </p:nvGrpSpPr>
        <p:grpSpPr>
          <a:xfrm>
            <a:off x="2" y="46"/>
            <a:ext cx="9143710" cy="5143425"/>
            <a:chOff x="2" y="-41"/>
            <a:chExt cx="9143710" cy="5143425"/>
          </a:xfrm>
        </p:grpSpPr>
        <p:sp>
          <p:nvSpPr>
            <p:cNvPr id="3928" name="Google Shape;3928;p31"/>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9" name="Google Shape;3929;p31"/>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0" name="Google Shape;3930;p31"/>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1" name="Google Shape;3931;p31"/>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2" name="Google Shape;3932;p31"/>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3" name="Google Shape;3933;p31"/>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4" name="Google Shape;3934;p31"/>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5" name="Google Shape;3935;p31"/>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6" name="Google Shape;3936;p31"/>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7" name="Google Shape;3937;p31"/>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8" name="Google Shape;3938;p31"/>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9" name="Google Shape;3939;p31"/>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0" name="Google Shape;3940;p31"/>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1" name="Google Shape;3941;p31"/>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2" name="Google Shape;3942;p31"/>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3" name="Google Shape;3943;p31"/>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4" name="Google Shape;3944;p31"/>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5" name="Google Shape;3945;p31"/>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6" name="Google Shape;3946;p31"/>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7" name="Google Shape;3947;p31"/>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8" name="Google Shape;3948;p31"/>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9" name="Google Shape;3949;p31"/>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0" name="Google Shape;3950;p31"/>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1" name="Google Shape;3951;p31"/>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2" name="Google Shape;3952;p31"/>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3" name="Google Shape;3953;p31"/>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4" name="Google Shape;3954;p31"/>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5" name="Google Shape;3955;p31"/>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6" name="Google Shape;3956;p31"/>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7" name="Google Shape;3957;p31"/>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8" name="Google Shape;3958;p31"/>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9" name="Google Shape;3959;p31"/>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0" name="Google Shape;3960;p31"/>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1" name="Google Shape;3961;p31"/>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2" name="Google Shape;3962;p31"/>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3" name="Google Shape;3963;p31"/>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4" name="Google Shape;3964;p31"/>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5" name="Google Shape;3965;p31"/>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6" name="Google Shape;3966;p31"/>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7" name="Google Shape;3967;p31"/>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8" name="Google Shape;3968;p31"/>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9" name="Google Shape;3969;p31"/>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0" name="Google Shape;3970;p31"/>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1" name="Google Shape;3971;p31"/>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2" name="Google Shape;3972;p31"/>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3" name="Google Shape;3973;p31"/>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4" name="Google Shape;3974;p31"/>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5" name="Google Shape;3975;p31"/>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6" name="Google Shape;3976;p31"/>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7" name="Google Shape;3977;p31"/>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8" name="Google Shape;3978;p31"/>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9" name="Google Shape;3979;p31"/>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0" name="Google Shape;3980;p31"/>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1" name="Google Shape;3981;p31"/>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2" name="Google Shape;3982;p31"/>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3" name="Google Shape;3983;p31"/>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4" name="Google Shape;3984;p31"/>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5" name="Google Shape;3985;p31"/>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6" name="Google Shape;3986;p31"/>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7" name="Google Shape;3987;p31"/>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8" name="Google Shape;3988;p31"/>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9" name="Google Shape;3989;p31"/>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0" name="Google Shape;3990;p31"/>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1" name="Google Shape;3991;p31"/>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2" name="Google Shape;3992;p31"/>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3" name="Google Shape;3993;p31"/>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4" name="Google Shape;3994;p31"/>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5" name="Google Shape;3995;p31"/>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6" name="Google Shape;3996;p31"/>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7" name="Google Shape;3997;p31"/>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8" name="Google Shape;3998;p31"/>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9" name="Google Shape;3999;p31"/>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0" name="Google Shape;4000;p31"/>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1" name="Google Shape;4001;p31"/>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2" name="Google Shape;4002;p31"/>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3" name="Google Shape;4003;p31"/>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4" name="Google Shape;4004;p31"/>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5" name="Google Shape;4005;p31"/>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6" name="Google Shape;4006;p31"/>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7" name="Google Shape;4007;p31"/>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8" name="Google Shape;4008;p31"/>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9" name="Google Shape;4009;p31"/>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0" name="Google Shape;4010;p31"/>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1" name="Google Shape;4011;p31"/>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2" name="Google Shape;4012;p31"/>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3" name="Google Shape;4013;p31"/>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4" name="Google Shape;4014;p31"/>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5" name="Google Shape;4015;p31"/>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6" name="Google Shape;4016;p31"/>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7" name="Google Shape;4017;p31"/>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8" name="Google Shape;4018;p31"/>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9" name="Google Shape;4019;p31"/>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0" name="Google Shape;4020;p31"/>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1" name="Google Shape;4021;p31"/>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2" name="Google Shape;4022;p31"/>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3" name="Google Shape;4023;p31"/>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4" name="Google Shape;4024;p31"/>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5" name="Google Shape;4025;p31"/>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6" name="Google Shape;4026;p31"/>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7" name="Google Shape;4027;p31"/>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8" name="Google Shape;4028;p31"/>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9" name="Google Shape;4029;p31"/>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0" name="Google Shape;4030;p31"/>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1" name="Google Shape;4031;p31"/>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2" name="Google Shape;4032;p31"/>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3" name="Google Shape;4033;p31"/>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4" name="Google Shape;4034;p31"/>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5" name="Google Shape;4035;p31"/>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6" name="Google Shape;4036;p31"/>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7" name="Google Shape;4037;p31"/>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8" name="Google Shape;4038;p31"/>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9" name="Google Shape;4039;p31"/>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0" name="Google Shape;4040;p31"/>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1" name="Google Shape;4041;p31"/>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2" name="Google Shape;4042;p31"/>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3" name="Google Shape;4043;p31"/>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4" name="Google Shape;4044;p31"/>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5" name="Google Shape;4045;p31"/>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6" name="Google Shape;4046;p31"/>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7" name="Google Shape;4047;p31"/>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8" name="Google Shape;4048;p31"/>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9" name="Google Shape;4049;p31"/>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0" name="Google Shape;4050;p31"/>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1" name="Google Shape;4051;p31"/>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2" name="Google Shape;4052;p31"/>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3" name="Google Shape;4053;p31"/>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4" name="Google Shape;4054;p31"/>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5" name="Google Shape;4055;p31"/>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6" name="Google Shape;4056;p31"/>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7" name="Google Shape;4057;p31"/>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8" name="Google Shape;4058;p31"/>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9" name="Google Shape;4059;p31"/>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0" name="Google Shape;4060;p31"/>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1" name="Google Shape;4061;p31"/>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2" name="Google Shape;4062;p31"/>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063" name="Google Shape;4063;p31"/>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cxnSp>
        <p:nvCxnSpPr>
          <p:cNvPr id="4064" name="Google Shape;4064;p31"/>
          <p:cNvCxnSpPr/>
          <p:nvPr/>
        </p:nvCxnSpPr>
        <p:spPr>
          <a:xfrm rot="10800000">
            <a:off x="444125" y="1581600"/>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4065" name="Google Shape;4065;p31"/>
          <p:cNvCxnSpPr/>
          <p:nvPr/>
        </p:nvCxnSpPr>
        <p:spPr>
          <a:xfrm rot="10800000">
            <a:off x="8699875" y="1195475"/>
            <a:ext cx="0" cy="3556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6_1">
    <p:bg>
      <p:bgPr>
        <a:gradFill>
          <a:gsLst>
            <a:gs pos="0">
              <a:schemeClr val="accent1"/>
            </a:gs>
            <a:gs pos="100000">
              <a:schemeClr val="lt1"/>
            </a:gs>
          </a:gsLst>
          <a:path path="circle">
            <a:fillToRect b="50%" l="50%" r="50%" t="50%"/>
          </a:path>
          <a:tileRect/>
        </a:gradFill>
      </p:bgPr>
    </p:bg>
    <p:spTree>
      <p:nvGrpSpPr>
        <p:cNvPr id="4066" name="Shape 4066"/>
        <p:cNvGrpSpPr/>
        <p:nvPr/>
      </p:nvGrpSpPr>
      <p:grpSpPr>
        <a:xfrm>
          <a:off x="0" y="0"/>
          <a:ext cx="0" cy="0"/>
          <a:chOff x="0" y="0"/>
          <a:chExt cx="0" cy="0"/>
        </a:xfrm>
      </p:grpSpPr>
      <p:grpSp>
        <p:nvGrpSpPr>
          <p:cNvPr id="4067" name="Google Shape;4067;p32"/>
          <p:cNvGrpSpPr/>
          <p:nvPr/>
        </p:nvGrpSpPr>
        <p:grpSpPr>
          <a:xfrm>
            <a:off x="2" y="46"/>
            <a:ext cx="9143710" cy="5143425"/>
            <a:chOff x="2" y="-41"/>
            <a:chExt cx="9143710" cy="5143425"/>
          </a:xfrm>
        </p:grpSpPr>
        <p:sp>
          <p:nvSpPr>
            <p:cNvPr id="4068" name="Google Shape;4068;p32"/>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9" name="Google Shape;4069;p32"/>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0" name="Google Shape;4070;p32"/>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1" name="Google Shape;4071;p32"/>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2" name="Google Shape;4072;p32"/>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3" name="Google Shape;4073;p32"/>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4" name="Google Shape;4074;p32"/>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5" name="Google Shape;4075;p32"/>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6" name="Google Shape;4076;p32"/>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7" name="Google Shape;4077;p32"/>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8" name="Google Shape;4078;p32"/>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9" name="Google Shape;4079;p32"/>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0" name="Google Shape;4080;p32"/>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1" name="Google Shape;4081;p32"/>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2" name="Google Shape;4082;p32"/>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3" name="Google Shape;4083;p32"/>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4" name="Google Shape;4084;p32"/>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5" name="Google Shape;4085;p32"/>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6" name="Google Shape;4086;p32"/>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7" name="Google Shape;4087;p32"/>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8" name="Google Shape;4088;p32"/>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9" name="Google Shape;4089;p32"/>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0" name="Google Shape;4090;p32"/>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1" name="Google Shape;4091;p32"/>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2" name="Google Shape;4092;p32"/>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3" name="Google Shape;4093;p32"/>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4" name="Google Shape;4094;p32"/>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5" name="Google Shape;4095;p32"/>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6" name="Google Shape;4096;p32"/>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7" name="Google Shape;4097;p32"/>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8" name="Google Shape;4098;p32"/>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9" name="Google Shape;4099;p32"/>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0" name="Google Shape;4100;p32"/>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1" name="Google Shape;4101;p32"/>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2" name="Google Shape;4102;p32"/>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3" name="Google Shape;4103;p32"/>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4" name="Google Shape;4104;p32"/>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5" name="Google Shape;4105;p32"/>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6" name="Google Shape;4106;p32"/>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7" name="Google Shape;4107;p32"/>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8" name="Google Shape;4108;p32"/>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9" name="Google Shape;4109;p32"/>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0" name="Google Shape;4110;p32"/>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1" name="Google Shape;4111;p32"/>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2" name="Google Shape;4112;p32"/>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3" name="Google Shape;4113;p32"/>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4" name="Google Shape;4114;p32"/>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5" name="Google Shape;4115;p32"/>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6" name="Google Shape;4116;p32"/>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7" name="Google Shape;4117;p32"/>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8" name="Google Shape;4118;p32"/>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9" name="Google Shape;4119;p32"/>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0" name="Google Shape;4120;p32"/>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1" name="Google Shape;4121;p32"/>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2" name="Google Shape;4122;p32"/>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3" name="Google Shape;4123;p32"/>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4" name="Google Shape;4124;p32"/>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5" name="Google Shape;4125;p32"/>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6" name="Google Shape;4126;p32"/>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7" name="Google Shape;4127;p32"/>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8" name="Google Shape;4128;p32"/>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9" name="Google Shape;4129;p32"/>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0" name="Google Shape;4130;p32"/>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1" name="Google Shape;4131;p32"/>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2" name="Google Shape;4132;p32"/>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3" name="Google Shape;4133;p32"/>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4" name="Google Shape;4134;p32"/>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5" name="Google Shape;4135;p32"/>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6" name="Google Shape;4136;p32"/>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7" name="Google Shape;4137;p32"/>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8" name="Google Shape;4138;p32"/>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9" name="Google Shape;4139;p32"/>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0" name="Google Shape;4140;p32"/>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1" name="Google Shape;4141;p32"/>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2" name="Google Shape;4142;p32"/>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3" name="Google Shape;4143;p32"/>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4" name="Google Shape;4144;p32"/>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5" name="Google Shape;4145;p32"/>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6" name="Google Shape;4146;p32"/>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7" name="Google Shape;4147;p32"/>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8" name="Google Shape;4148;p32"/>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9" name="Google Shape;4149;p32"/>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0" name="Google Shape;4150;p32"/>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1" name="Google Shape;4151;p32"/>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2" name="Google Shape;4152;p32"/>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3" name="Google Shape;4153;p32"/>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4" name="Google Shape;4154;p32"/>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5" name="Google Shape;4155;p32"/>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6" name="Google Shape;4156;p32"/>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7" name="Google Shape;4157;p32"/>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8" name="Google Shape;4158;p32"/>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9" name="Google Shape;4159;p32"/>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0" name="Google Shape;4160;p32"/>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1" name="Google Shape;4161;p32"/>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2" name="Google Shape;4162;p32"/>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3" name="Google Shape;4163;p32"/>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4" name="Google Shape;4164;p32"/>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5" name="Google Shape;4165;p32"/>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6" name="Google Shape;4166;p32"/>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7" name="Google Shape;4167;p32"/>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8" name="Google Shape;4168;p32"/>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9" name="Google Shape;4169;p32"/>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0" name="Google Shape;4170;p32"/>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1" name="Google Shape;4171;p32"/>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2" name="Google Shape;4172;p32"/>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3" name="Google Shape;4173;p32"/>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4" name="Google Shape;4174;p32"/>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5" name="Google Shape;4175;p32"/>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6" name="Google Shape;4176;p32"/>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7" name="Google Shape;4177;p32"/>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8" name="Google Shape;4178;p32"/>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9" name="Google Shape;4179;p32"/>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0" name="Google Shape;4180;p32"/>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1" name="Google Shape;4181;p32"/>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2" name="Google Shape;4182;p32"/>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3" name="Google Shape;4183;p32"/>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4" name="Google Shape;4184;p32"/>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5" name="Google Shape;4185;p32"/>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6" name="Google Shape;4186;p32"/>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7" name="Google Shape;4187;p32"/>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8" name="Google Shape;4188;p32"/>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9" name="Google Shape;4189;p32"/>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0" name="Google Shape;4190;p32"/>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1" name="Google Shape;4191;p32"/>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2" name="Google Shape;4192;p32"/>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3" name="Google Shape;4193;p32"/>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4" name="Google Shape;4194;p32"/>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5" name="Google Shape;4195;p32"/>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6" name="Google Shape;4196;p32"/>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7" name="Google Shape;4197;p32"/>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8" name="Google Shape;4198;p32"/>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9" name="Google Shape;4199;p32"/>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00" name="Google Shape;4200;p32"/>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01" name="Google Shape;4201;p32"/>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02" name="Google Shape;4202;p32"/>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203" name="Google Shape;4203;p32"/>
          <p:cNvSpPr txBox="1"/>
          <p:nvPr>
            <p:ph type="title"/>
          </p:nvPr>
        </p:nvSpPr>
        <p:spPr>
          <a:xfrm>
            <a:off x="720000" y="445026"/>
            <a:ext cx="7704000" cy="9699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4204" name="Google Shape;4204;p32"/>
          <p:cNvGrpSpPr/>
          <p:nvPr/>
        </p:nvGrpSpPr>
        <p:grpSpPr>
          <a:xfrm flipH="1">
            <a:off x="444125" y="391825"/>
            <a:ext cx="8255750" cy="4359850"/>
            <a:chOff x="449775" y="420975"/>
            <a:chExt cx="8255750" cy="4359850"/>
          </a:xfrm>
        </p:grpSpPr>
        <p:cxnSp>
          <p:nvCxnSpPr>
            <p:cNvPr id="4205" name="Google Shape;4205;p32"/>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4206" name="Google Shape;4206;p32"/>
            <p:cNvCxnSpPr/>
            <p:nvPr/>
          </p:nvCxnSpPr>
          <p:spPr>
            <a:xfrm rot="10800000">
              <a:off x="8705525" y="3848125"/>
              <a:ext cx="0" cy="9327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bg>
      <p:bgPr>
        <a:gradFill>
          <a:gsLst>
            <a:gs pos="0">
              <a:schemeClr val="accent1"/>
            </a:gs>
            <a:gs pos="100000">
              <a:schemeClr val="lt1"/>
            </a:gs>
          </a:gsLst>
          <a:path path="circle">
            <a:fillToRect b="50%" l="50%" r="50%" t="50%"/>
          </a:path>
          <a:tileRect/>
        </a:gradFill>
      </p:bgPr>
    </p:bg>
    <p:spTree>
      <p:nvGrpSpPr>
        <p:cNvPr id="4207" name="Shape 4207"/>
        <p:cNvGrpSpPr/>
        <p:nvPr/>
      </p:nvGrpSpPr>
      <p:grpSpPr>
        <a:xfrm>
          <a:off x="0" y="0"/>
          <a:ext cx="0" cy="0"/>
          <a:chOff x="0" y="0"/>
          <a:chExt cx="0" cy="0"/>
        </a:xfrm>
      </p:grpSpPr>
      <p:grpSp>
        <p:nvGrpSpPr>
          <p:cNvPr id="4208" name="Google Shape;4208;p33"/>
          <p:cNvGrpSpPr/>
          <p:nvPr/>
        </p:nvGrpSpPr>
        <p:grpSpPr>
          <a:xfrm>
            <a:off x="2" y="46"/>
            <a:ext cx="9143710" cy="5143425"/>
            <a:chOff x="2" y="-41"/>
            <a:chExt cx="9143710" cy="5143425"/>
          </a:xfrm>
        </p:grpSpPr>
        <p:sp>
          <p:nvSpPr>
            <p:cNvPr id="4209" name="Google Shape;4209;p33"/>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0" name="Google Shape;4210;p33"/>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1" name="Google Shape;4211;p33"/>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2" name="Google Shape;4212;p33"/>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3" name="Google Shape;4213;p33"/>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4" name="Google Shape;4214;p33"/>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5" name="Google Shape;4215;p33"/>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6" name="Google Shape;4216;p33"/>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7" name="Google Shape;4217;p33"/>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8" name="Google Shape;4218;p33"/>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9" name="Google Shape;4219;p33"/>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0" name="Google Shape;4220;p33"/>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1" name="Google Shape;4221;p33"/>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2" name="Google Shape;4222;p33"/>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3" name="Google Shape;4223;p33"/>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4" name="Google Shape;4224;p33"/>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5" name="Google Shape;4225;p33"/>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6" name="Google Shape;4226;p33"/>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7" name="Google Shape;4227;p33"/>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8" name="Google Shape;4228;p33"/>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9" name="Google Shape;4229;p33"/>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0" name="Google Shape;4230;p33"/>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1" name="Google Shape;4231;p33"/>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2" name="Google Shape;4232;p33"/>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3" name="Google Shape;4233;p33"/>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4" name="Google Shape;4234;p33"/>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5" name="Google Shape;4235;p33"/>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6" name="Google Shape;4236;p33"/>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7" name="Google Shape;4237;p33"/>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8" name="Google Shape;4238;p33"/>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9" name="Google Shape;4239;p33"/>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0" name="Google Shape;4240;p33"/>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1" name="Google Shape;4241;p33"/>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2" name="Google Shape;4242;p33"/>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3" name="Google Shape;4243;p33"/>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4" name="Google Shape;4244;p33"/>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5" name="Google Shape;4245;p33"/>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6" name="Google Shape;4246;p33"/>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7" name="Google Shape;4247;p33"/>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8" name="Google Shape;4248;p33"/>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9" name="Google Shape;4249;p33"/>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0" name="Google Shape;4250;p33"/>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1" name="Google Shape;4251;p33"/>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2" name="Google Shape;4252;p33"/>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3" name="Google Shape;4253;p33"/>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4" name="Google Shape;4254;p33"/>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5" name="Google Shape;4255;p33"/>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6" name="Google Shape;4256;p33"/>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7" name="Google Shape;4257;p33"/>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8" name="Google Shape;4258;p33"/>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9" name="Google Shape;4259;p33"/>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0" name="Google Shape;4260;p33"/>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1" name="Google Shape;4261;p33"/>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2" name="Google Shape;4262;p33"/>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3" name="Google Shape;4263;p33"/>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4" name="Google Shape;4264;p33"/>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5" name="Google Shape;4265;p33"/>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6" name="Google Shape;4266;p33"/>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7" name="Google Shape;4267;p33"/>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8" name="Google Shape;4268;p33"/>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9" name="Google Shape;4269;p33"/>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0" name="Google Shape;4270;p33"/>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1" name="Google Shape;4271;p33"/>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2" name="Google Shape;4272;p33"/>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3" name="Google Shape;4273;p33"/>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4" name="Google Shape;4274;p33"/>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5" name="Google Shape;4275;p33"/>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6" name="Google Shape;4276;p33"/>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7" name="Google Shape;4277;p33"/>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8" name="Google Shape;4278;p33"/>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9" name="Google Shape;4279;p33"/>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0" name="Google Shape;4280;p33"/>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1" name="Google Shape;4281;p33"/>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2" name="Google Shape;4282;p33"/>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3" name="Google Shape;4283;p33"/>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4" name="Google Shape;4284;p33"/>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5" name="Google Shape;4285;p33"/>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6" name="Google Shape;4286;p33"/>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7" name="Google Shape;4287;p33"/>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8" name="Google Shape;4288;p33"/>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9" name="Google Shape;4289;p33"/>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0" name="Google Shape;4290;p33"/>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1" name="Google Shape;4291;p33"/>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2" name="Google Shape;4292;p33"/>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3" name="Google Shape;4293;p33"/>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4" name="Google Shape;4294;p33"/>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5" name="Google Shape;4295;p33"/>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6" name="Google Shape;4296;p33"/>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7" name="Google Shape;4297;p33"/>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8" name="Google Shape;4298;p33"/>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9" name="Google Shape;4299;p33"/>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0" name="Google Shape;4300;p33"/>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1" name="Google Shape;4301;p33"/>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2" name="Google Shape;4302;p33"/>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3" name="Google Shape;4303;p33"/>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4" name="Google Shape;4304;p33"/>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5" name="Google Shape;4305;p33"/>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6" name="Google Shape;4306;p33"/>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7" name="Google Shape;4307;p33"/>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8" name="Google Shape;4308;p33"/>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9" name="Google Shape;4309;p33"/>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0" name="Google Shape;4310;p33"/>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1" name="Google Shape;4311;p33"/>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2" name="Google Shape;4312;p33"/>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3" name="Google Shape;4313;p33"/>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4" name="Google Shape;4314;p33"/>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5" name="Google Shape;4315;p33"/>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6" name="Google Shape;4316;p33"/>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7" name="Google Shape;4317;p33"/>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8" name="Google Shape;4318;p33"/>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9" name="Google Shape;4319;p33"/>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0" name="Google Shape;4320;p33"/>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1" name="Google Shape;4321;p33"/>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2" name="Google Shape;4322;p33"/>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3" name="Google Shape;4323;p33"/>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4" name="Google Shape;4324;p33"/>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5" name="Google Shape;4325;p33"/>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6" name="Google Shape;4326;p33"/>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7" name="Google Shape;4327;p33"/>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8" name="Google Shape;4328;p33"/>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9" name="Google Shape;4329;p33"/>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0" name="Google Shape;4330;p33"/>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1" name="Google Shape;4331;p33"/>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2" name="Google Shape;4332;p33"/>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3" name="Google Shape;4333;p33"/>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4" name="Google Shape;4334;p33"/>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5" name="Google Shape;4335;p33"/>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6" name="Google Shape;4336;p33"/>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7" name="Google Shape;4337;p33"/>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8" name="Google Shape;4338;p33"/>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9" name="Google Shape;4339;p33"/>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0" name="Google Shape;4340;p33"/>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1" name="Google Shape;4341;p33"/>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2" name="Google Shape;4342;p33"/>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3" name="Google Shape;4343;p33"/>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344" name="Google Shape;4344;p33"/>
          <p:cNvSpPr txBox="1"/>
          <p:nvPr>
            <p:ph type="title"/>
          </p:nvPr>
        </p:nvSpPr>
        <p:spPr>
          <a:xfrm>
            <a:off x="902199" y="1484513"/>
            <a:ext cx="2377500" cy="3936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4345" name="Google Shape;4345;p33"/>
          <p:cNvSpPr txBox="1"/>
          <p:nvPr>
            <p:ph idx="2" type="title"/>
          </p:nvPr>
        </p:nvSpPr>
        <p:spPr>
          <a:xfrm>
            <a:off x="5864300" y="1484513"/>
            <a:ext cx="2377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4346" name="Google Shape;4346;p33"/>
          <p:cNvSpPr txBox="1"/>
          <p:nvPr>
            <p:ph idx="1" type="subTitle"/>
          </p:nvPr>
        </p:nvSpPr>
        <p:spPr>
          <a:xfrm>
            <a:off x="902187" y="1878113"/>
            <a:ext cx="2377500" cy="731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47" name="Google Shape;4347;p33"/>
          <p:cNvSpPr txBox="1"/>
          <p:nvPr>
            <p:ph idx="3" type="subTitle"/>
          </p:nvPr>
        </p:nvSpPr>
        <p:spPr>
          <a:xfrm>
            <a:off x="5864294" y="1878113"/>
            <a:ext cx="23775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48" name="Google Shape;4348;p33"/>
          <p:cNvSpPr txBox="1"/>
          <p:nvPr>
            <p:ph idx="4" type="title"/>
          </p:nvPr>
        </p:nvSpPr>
        <p:spPr>
          <a:xfrm>
            <a:off x="902199" y="3197125"/>
            <a:ext cx="2377500" cy="3936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4349" name="Google Shape;4349;p33"/>
          <p:cNvSpPr txBox="1"/>
          <p:nvPr>
            <p:ph idx="5" type="title"/>
          </p:nvPr>
        </p:nvSpPr>
        <p:spPr>
          <a:xfrm>
            <a:off x="5864300" y="3197125"/>
            <a:ext cx="2377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4350" name="Google Shape;4350;p33"/>
          <p:cNvSpPr txBox="1"/>
          <p:nvPr>
            <p:ph idx="6" type="subTitle"/>
          </p:nvPr>
        </p:nvSpPr>
        <p:spPr>
          <a:xfrm>
            <a:off x="902187" y="3590725"/>
            <a:ext cx="2377500" cy="731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1" name="Google Shape;4351;p33"/>
          <p:cNvSpPr txBox="1"/>
          <p:nvPr>
            <p:ph idx="7" type="subTitle"/>
          </p:nvPr>
        </p:nvSpPr>
        <p:spPr>
          <a:xfrm>
            <a:off x="5864294" y="3590725"/>
            <a:ext cx="23775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2" name="Google Shape;4352;p33"/>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4353" name="Google Shape;4353;p33"/>
          <p:cNvGrpSpPr/>
          <p:nvPr/>
        </p:nvGrpSpPr>
        <p:grpSpPr>
          <a:xfrm flipH="1">
            <a:off x="444125" y="539500"/>
            <a:ext cx="8255750" cy="4064500"/>
            <a:chOff x="444125" y="539500"/>
            <a:chExt cx="8255750" cy="4064500"/>
          </a:xfrm>
        </p:grpSpPr>
        <p:cxnSp>
          <p:nvCxnSpPr>
            <p:cNvPr id="4354" name="Google Shape;4354;p33"/>
            <p:cNvCxnSpPr/>
            <p:nvPr/>
          </p:nvCxnSpPr>
          <p:spPr>
            <a:xfrm rot="10800000">
              <a:off x="444125" y="1137800"/>
              <a:ext cx="0" cy="3466200"/>
            </a:xfrm>
            <a:prstGeom prst="straightConnector1">
              <a:avLst/>
            </a:prstGeom>
            <a:noFill/>
            <a:ln cap="flat" cmpd="sng" w="9525">
              <a:solidFill>
                <a:schemeClr val="dk2"/>
              </a:solidFill>
              <a:prstDash val="solid"/>
              <a:round/>
              <a:headEnd len="med" w="med" type="none"/>
              <a:tailEnd len="med" w="med" type="none"/>
            </a:ln>
          </p:spPr>
        </p:cxnSp>
        <p:cxnSp>
          <p:nvCxnSpPr>
            <p:cNvPr id="4355" name="Google Shape;4355;p33"/>
            <p:cNvCxnSpPr/>
            <p:nvPr/>
          </p:nvCxnSpPr>
          <p:spPr>
            <a:xfrm rot="10800000">
              <a:off x="8699875" y="539500"/>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bg>
      <p:bgPr>
        <a:gradFill>
          <a:gsLst>
            <a:gs pos="0">
              <a:schemeClr val="accent1"/>
            </a:gs>
            <a:gs pos="100000">
              <a:schemeClr val="lt1"/>
            </a:gs>
          </a:gsLst>
          <a:path path="circle">
            <a:fillToRect b="50%" l="50%" r="50%" t="50%"/>
          </a:path>
          <a:tileRect/>
        </a:gradFill>
      </p:bgPr>
    </p:bg>
    <p:spTree>
      <p:nvGrpSpPr>
        <p:cNvPr id="4356" name="Shape 4356"/>
        <p:cNvGrpSpPr/>
        <p:nvPr/>
      </p:nvGrpSpPr>
      <p:grpSpPr>
        <a:xfrm>
          <a:off x="0" y="0"/>
          <a:ext cx="0" cy="0"/>
          <a:chOff x="0" y="0"/>
          <a:chExt cx="0" cy="0"/>
        </a:xfrm>
      </p:grpSpPr>
      <p:grpSp>
        <p:nvGrpSpPr>
          <p:cNvPr id="4357" name="Google Shape;4357;p34"/>
          <p:cNvGrpSpPr/>
          <p:nvPr/>
        </p:nvGrpSpPr>
        <p:grpSpPr>
          <a:xfrm>
            <a:off x="2" y="46"/>
            <a:ext cx="9143710" cy="5143425"/>
            <a:chOff x="2" y="-41"/>
            <a:chExt cx="9143710" cy="5143425"/>
          </a:xfrm>
        </p:grpSpPr>
        <p:sp>
          <p:nvSpPr>
            <p:cNvPr id="4358" name="Google Shape;4358;p34"/>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59" name="Google Shape;4359;p34"/>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0" name="Google Shape;4360;p34"/>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1" name="Google Shape;4361;p34"/>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2" name="Google Shape;4362;p34"/>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3" name="Google Shape;4363;p34"/>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4" name="Google Shape;4364;p34"/>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5" name="Google Shape;4365;p34"/>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6" name="Google Shape;4366;p34"/>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7" name="Google Shape;4367;p34"/>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8" name="Google Shape;4368;p34"/>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9" name="Google Shape;4369;p34"/>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0" name="Google Shape;4370;p34"/>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1" name="Google Shape;4371;p34"/>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2" name="Google Shape;4372;p34"/>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3" name="Google Shape;4373;p34"/>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4" name="Google Shape;4374;p34"/>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5" name="Google Shape;4375;p34"/>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6" name="Google Shape;4376;p34"/>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7" name="Google Shape;4377;p34"/>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8" name="Google Shape;4378;p34"/>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9" name="Google Shape;4379;p34"/>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0" name="Google Shape;4380;p34"/>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1" name="Google Shape;4381;p34"/>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2" name="Google Shape;4382;p34"/>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3" name="Google Shape;4383;p34"/>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4" name="Google Shape;4384;p34"/>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5" name="Google Shape;4385;p34"/>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6" name="Google Shape;4386;p34"/>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7" name="Google Shape;4387;p34"/>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8" name="Google Shape;4388;p34"/>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9" name="Google Shape;4389;p34"/>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0" name="Google Shape;4390;p34"/>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1" name="Google Shape;4391;p34"/>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2" name="Google Shape;4392;p34"/>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3" name="Google Shape;4393;p34"/>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4" name="Google Shape;4394;p34"/>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5" name="Google Shape;4395;p34"/>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6" name="Google Shape;4396;p34"/>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7" name="Google Shape;4397;p34"/>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8" name="Google Shape;4398;p34"/>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9" name="Google Shape;4399;p34"/>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0" name="Google Shape;4400;p34"/>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1" name="Google Shape;4401;p34"/>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2" name="Google Shape;4402;p34"/>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3" name="Google Shape;4403;p34"/>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4" name="Google Shape;4404;p34"/>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5" name="Google Shape;4405;p34"/>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6" name="Google Shape;4406;p34"/>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7" name="Google Shape;4407;p34"/>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8" name="Google Shape;4408;p34"/>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9" name="Google Shape;4409;p34"/>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0" name="Google Shape;4410;p34"/>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1" name="Google Shape;4411;p34"/>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2" name="Google Shape;4412;p34"/>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3" name="Google Shape;4413;p34"/>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4" name="Google Shape;4414;p34"/>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5" name="Google Shape;4415;p34"/>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6" name="Google Shape;4416;p34"/>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7" name="Google Shape;4417;p34"/>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8" name="Google Shape;4418;p34"/>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9" name="Google Shape;4419;p34"/>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0" name="Google Shape;4420;p34"/>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1" name="Google Shape;4421;p34"/>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2" name="Google Shape;4422;p34"/>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3" name="Google Shape;4423;p34"/>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4" name="Google Shape;4424;p34"/>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5" name="Google Shape;4425;p34"/>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6" name="Google Shape;4426;p34"/>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7" name="Google Shape;4427;p34"/>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8" name="Google Shape;4428;p34"/>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9" name="Google Shape;4429;p34"/>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0" name="Google Shape;4430;p34"/>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1" name="Google Shape;4431;p34"/>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2" name="Google Shape;4432;p34"/>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3" name="Google Shape;4433;p34"/>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4" name="Google Shape;4434;p34"/>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5" name="Google Shape;4435;p34"/>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6" name="Google Shape;4436;p34"/>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7" name="Google Shape;4437;p34"/>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8" name="Google Shape;4438;p34"/>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9" name="Google Shape;4439;p34"/>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0" name="Google Shape;4440;p34"/>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1" name="Google Shape;4441;p34"/>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2" name="Google Shape;4442;p34"/>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3" name="Google Shape;4443;p34"/>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4" name="Google Shape;4444;p34"/>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5" name="Google Shape;4445;p34"/>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6" name="Google Shape;4446;p34"/>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7" name="Google Shape;4447;p34"/>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8" name="Google Shape;4448;p34"/>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9" name="Google Shape;4449;p34"/>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0" name="Google Shape;4450;p34"/>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1" name="Google Shape;4451;p34"/>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2" name="Google Shape;4452;p34"/>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3" name="Google Shape;4453;p34"/>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4" name="Google Shape;4454;p34"/>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5" name="Google Shape;4455;p34"/>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6" name="Google Shape;4456;p34"/>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7" name="Google Shape;4457;p34"/>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8" name="Google Shape;4458;p34"/>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9" name="Google Shape;4459;p34"/>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0" name="Google Shape;4460;p34"/>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1" name="Google Shape;4461;p34"/>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2" name="Google Shape;4462;p34"/>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3" name="Google Shape;4463;p34"/>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4" name="Google Shape;4464;p34"/>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5" name="Google Shape;4465;p34"/>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6" name="Google Shape;4466;p34"/>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7" name="Google Shape;4467;p34"/>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8" name="Google Shape;4468;p34"/>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9" name="Google Shape;4469;p34"/>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0" name="Google Shape;4470;p34"/>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1" name="Google Shape;4471;p34"/>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2" name="Google Shape;4472;p34"/>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3" name="Google Shape;4473;p34"/>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4" name="Google Shape;4474;p34"/>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5" name="Google Shape;4475;p34"/>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6" name="Google Shape;4476;p34"/>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7" name="Google Shape;4477;p34"/>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8" name="Google Shape;4478;p34"/>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9" name="Google Shape;4479;p34"/>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0" name="Google Shape;4480;p34"/>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1" name="Google Shape;4481;p34"/>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2" name="Google Shape;4482;p34"/>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3" name="Google Shape;4483;p34"/>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4" name="Google Shape;4484;p34"/>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5" name="Google Shape;4485;p34"/>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6" name="Google Shape;4486;p34"/>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7" name="Google Shape;4487;p34"/>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8" name="Google Shape;4488;p34"/>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9" name="Google Shape;4489;p34"/>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90" name="Google Shape;4490;p34"/>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91" name="Google Shape;4491;p34"/>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92" name="Google Shape;4492;p34"/>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493" name="Google Shape;4493;p34"/>
          <p:cNvSpPr txBox="1"/>
          <p:nvPr>
            <p:ph type="ctrTitle"/>
          </p:nvPr>
        </p:nvSpPr>
        <p:spPr>
          <a:xfrm>
            <a:off x="2331750" y="692350"/>
            <a:ext cx="4480500" cy="100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500"/>
              <a:buNone/>
              <a:defRPr sz="7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4494" name="Google Shape;4494;p34"/>
          <p:cNvSpPr txBox="1"/>
          <p:nvPr>
            <p:ph idx="1" type="subTitle"/>
          </p:nvPr>
        </p:nvSpPr>
        <p:spPr>
          <a:xfrm>
            <a:off x="2331750" y="1698244"/>
            <a:ext cx="4480500" cy="399900"/>
          </a:xfrm>
          <a:prstGeom prst="rect">
            <a:avLst/>
          </a:prstGeom>
          <a:gradFill>
            <a:gsLst>
              <a:gs pos="0">
                <a:srgbClr val="D4BE9B"/>
              </a:gs>
              <a:gs pos="100000">
                <a:srgbClr val="9D7F4F"/>
              </a:gs>
            </a:gsLst>
            <a:lin ang="10801400" scaled="0"/>
          </a:gradFill>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495" name="Google Shape;4495;p34"/>
          <p:cNvSpPr txBox="1"/>
          <p:nvPr>
            <p:ph idx="2" type="subTitle"/>
          </p:nvPr>
        </p:nvSpPr>
        <p:spPr>
          <a:xfrm>
            <a:off x="2331750" y="2102782"/>
            <a:ext cx="44805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4496" name="Google Shape;4496;p34"/>
          <p:cNvSpPr txBox="1"/>
          <p:nvPr/>
        </p:nvSpPr>
        <p:spPr>
          <a:xfrm>
            <a:off x="1920150" y="3830075"/>
            <a:ext cx="5303400" cy="5541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Poppins"/>
                <a:ea typeface="Poppins"/>
                <a:cs typeface="Poppins"/>
                <a:sym typeface="Poppins"/>
              </a:rPr>
              <a:t>CREDITS: This presentation template was created by </a:t>
            </a:r>
            <a:r>
              <a:rPr b="1" lang="en" sz="10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and infographics &amp; images by </a:t>
            </a:r>
            <a:r>
              <a:rPr b="1" lang="en" sz="10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endParaRPr b="1" sz="1000">
              <a:solidFill>
                <a:schemeClr val="dk1"/>
              </a:solidFill>
              <a:latin typeface="Poppins"/>
              <a:ea typeface="Poppins"/>
              <a:cs typeface="Poppins"/>
              <a:sym typeface="Poppins"/>
            </a:endParaRPr>
          </a:p>
        </p:txBody>
      </p:sp>
      <p:grpSp>
        <p:nvGrpSpPr>
          <p:cNvPr id="4497" name="Google Shape;4497;p34"/>
          <p:cNvGrpSpPr/>
          <p:nvPr/>
        </p:nvGrpSpPr>
        <p:grpSpPr>
          <a:xfrm>
            <a:off x="444125" y="539500"/>
            <a:ext cx="8255750" cy="3977900"/>
            <a:chOff x="444125" y="539500"/>
            <a:chExt cx="8255750" cy="3977900"/>
          </a:xfrm>
        </p:grpSpPr>
        <p:cxnSp>
          <p:nvCxnSpPr>
            <p:cNvPr id="4498" name="Google Shape;4498;p34"/>
            <p:cNvCxnSpPr/>
            <p:nvPr/>
          </p:nvCxnSpPr>
          <p:spPr>
            <a:xfrm rot="10800000">
              <a:off x="444125" y="2299800"/>
              <a:ext cx="0" cy="2217600"/>
            </a:xfrm>
            <a:prstGeom prst="straightConnector1">
              <a:avLst/>
            </a:prstGeom>
            <a:noFill/>
            <a:ln cap="flat" cmpd="sng" w="9525">
              <a:solidFill>
                <a:schemeClr val="dk2"/>
              </a:solidFill>
              <a:prstDash val="solid"/>
              <a:round/>
              <a:headEnd len="med" w="med" type="none"/>
              <a:tailEnd len="med" w="med" type="none"/>
            </a:ln>
          </p:spPr>
        </p:cxnSp>
        <p:cxnSp>
          <p:nvCxnSpPr>
            <p:cNvPr id="4499" name="Google Shape;4499;p34"/>
            <p:cNvCxnSpPr/>
            <p:nvPr/>
          </p:nvCxnSpPr>
          <p:spPr>
            <a:xfrm rot="10800000">
              <a:off x="8699875" y="5395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bg>
      <p:bgPr>
        <a:gradFill>
          <a:gsLst>
            <a:gs pos="0">
              <a:schemeClr val="accent1"/>
            </a:gs>
            <a:gs pos="100000">
              <a:schemeClr val="lt1"/>
            </a:gs>
          </a:gsLst>
          <a:path path="circle">
            <a:fillToRect b="50%" l="50%" r="50%" t="50%"/>
          </a:path>
          <a:tileRect/>
        </a:gradFill>
      </p:bgPr>
    </p:bg>
    <p:spTree>
      <p:nvGrpSpPr>
        <p:cNvPr id="4500" name="Shape 4500"/>
        <p:cNvGrpSpPr/>
        <p:nvPr/>
      </p:nvGrpSpPr>
      <p:grpSpPr>
        <a:xfrm>
          <a:off x="0" y="0"/>
          <a:ext cx="0" cy="0"/>
          <a:chOff x="0" y="0"/>
          <a:chExt cx="0" cy="0"/>
        </a:xfrm>
      </p:grpSpPr>
      <p:grpSp>
        <p:nvGrpSpPr>
          <p:cNvPr id="4501" name="Google Shape;4501;p35"/>
          <p:cNvGrpSpPr/>
          <p:nvPr/>
        </p:nvGrpSpPr>
        <p:grpSpPr>
          <a:xfrm>
            <a:off x="2" y="46"/>
            <a:ext cx="9143710" cy="5143425"/>
            <a:chOff x="2" y="-41"/>
            <a:chExt cx="9143710" cy="5143425"/>
          </a:xfrm>
        </p:grpSpPr>
        <p:sp>
          <p:nvSpPr>
            <p:cNvPr id="4502" name="Google Shape;4502;p35"/>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3" name="Google Shape;4503;p35"/>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4" name="Google Shape;4504;p35"/>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5" name="Google Shape;4505;p35"/>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6" name="Google Shape;4506;p35"/>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7" name="Google Shape;4507;p35"/>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8" name="Google Shape;4508;p35"/>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9" name="Google Shape;4509;p35"/>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0" name="Google Shape;4510;p35"/>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1" name="Google Shape;4511;p35"/>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2" name="Google Shape;4512;p35"/>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3" name="Google Shape;4513;p35"/>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4" name="Google Shape;4514;p35"/>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5" name="Google Shape;4515;p35"/>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6" name="Google Shape;4516;p35"/>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7" name="Google Shape;4517;p35"/>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8" name="Google Shape;4518;p35"/>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9" name="Google Shape;4519;p35"/>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0" name="Google Shape;4520;p35"/>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1" name="Google Shape;4521;p35"/>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2" name="Google Shape;4522;p35"/>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3" name="Google Shape;4523;p35"/>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4" name="Google Shape;4524;p35"/>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5" name="Google Shape;4525;p35"/>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6" name="Google Shape;4526;p35"/>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7" name="Google Shape;4527;p35"/>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8" name="Google Shape;4528;p35"/>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9" name="Google Shape;4529;p35"/>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0" name="Google Shape;4530;p35"/>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1" name="Google Shape;4531;p35"/>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2" name="Google Shape;4532;p35"/>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3" name="Google Shape;4533;p35"/>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4" name="Google Shape;4534;p35"/>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5" name="Google Shape;4535;p35"/>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6" name="Google Shape;4536;p35"/>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7" name="Google Shape;4537;p35"/>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8" name="Google Shape;4538;p35"/>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9" name="Google Shape;4539;p35"/>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0" name="Google Shape;4540;p35"/>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1" name="Google Shape;4541;p35"/>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2" name="Google Shape;4542;p35"/>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3" name="Google Shape;4543;p35"/>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4" name="Google Shape;4544;p35"/>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5" name="Google Shape;4545;p35"/>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6" name="Google Shape;4546;p35"/>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7" name="Google Shape;4547;p35"/>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8" name="Google Shape;4548;p35"/>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9" name="Google Shape;4549;p35"/>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0" name="Google Shape;4550;p35"/>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1" name="Google Shape;4551;p35"/>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2" name="Google Shape;4552;p35"/>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3" name="Google Shape;4553;p35"/>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4" name="Google Shape;4554;p35"/>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5" name="Google Shape;4555;p35"/>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6" name="Google Shape;4556;p35"/>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7" name="Google Shape;4557;p35"/>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8" name="Google Shape;4558;p35"/>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9" name="Google Shape;4559;p35"/>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0" name="Google Shape;4560;p35"/>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1" name="Google Shape;4561;p35"/>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2" name="Google Shape;4562;p35"/>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3" name="Google Shape;4563;p35"/>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4" name="Google Shape;4564;p35"/>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5" name="Google Shape;4565;p35"/>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6" name="Google Shape;4566;p35"/>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7" name="Google Shape;4567;p35"/>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8" name="Google Shape;4568;p35"/>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9" name="Google Shape;4569;p35"/>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0" name="Google Shape;4570;p35"/>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1" name="Google Shape;4571;p35"/>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2" name="Google Shape;4572;p35"/>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3" name="Google Shape;4573;p35"/>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4" name="Google Shape;4574;p35"/>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5" name="Google Shape;4575;p35"/>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6" name="Google Shape;4576;p35"/>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7" name="Google Shape;4577;p35"/>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8" name="Google Shape;4578;p35"/>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9" name="Google Shape;4579;p35"/>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0" name="Google Shape;4580;p35"/>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1" name="Google Shape;4581;p35"/>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2" name="Google Shape;4582;p35"/>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3" name="Google Shape;4583;p35"/>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4" name="Google Shape;4584;p35"/>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5" name="Google Shape;4585;p35"/>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6" name="Google Shape;4586;p35"/>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7" name="Google Shape;4587;p35"/>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8" name="Google Shape;4588;p35"/>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9" name="Google Shape;4589;p35"/>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0" name="Google Shape;4590;p35"/>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1" name="Google Shape;4591;p35"/>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2" name="Google Shape;4592;p35"/>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3" name="Google Shape;4593;p35"/>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4" name="Google Shape;4594;p35"/>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5" name="Google Shape;4595;p35"/>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6" name="Google Shape;4596;p35"/>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7" name="Google Shape;4597;p35"/>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8" name="Google Shape;4598;p35"/>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9" name="Google Shape;4599;p35"/>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0" name="Google Shape;4600;p35"/>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1" name="Google Shape;4601;p35"/>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2" name="Google Shape;4602;p35"/>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3" name="Google Shape;4603;p35"/>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4" name="Google Shape;4604;p35"/>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5" name="Google Shape;4605;p35"/>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6" name="Google Shape;4606;p35"/>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7" name="Google Shape;4607;p35"/>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8" name="Google Shape;4608;p35"/>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9" name="Google Shape;4609;p35"/>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0" name="Google Shape;4610;p35"/>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1" name="Google Shape;4611;p35"/>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2" name="Google Shape;4612;p35"/>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3" name="Google Shape;4613;p35"/>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4" name="Google Shape;4614;p35"/>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5" name="Google Shape;4615;p35"/>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6" name="Google Shape;4616;p35"/>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7" name="Google Shape;4617;p35"/>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8" name="Google Shape;4618;p35"/>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9" name="Google Shape;4619;p35"/>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0" name="Google Shape;4620;p35"/>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1" name="Google Shape;4621;p35"/>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2" name="Google Shape;4622;p35"/>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3" name="Google Shape;4623;p35"/>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4" name="Google Shape;4624;p35"/>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5" name="Google Shape;4625;p35"/>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6" name="Google Shape;4626;p35"/>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7" name="Google Shape;4627;p35"/>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8" name="Google Shape;4628;p35"/>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9" name="Google Shape;4629;p35"/>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0" name="Google Shape;4630;p35"/>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1" name="Google Shape;4631;p35"/>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2" name="Google Shape;4632;p35"/>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3" name="Google Shape;4633;p35"/>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4" name="Google Shape;4634;p35"/>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5" name="Google Shape;4635;p35"/>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6" name="Google Shape;4636;p35"/>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637" name="Google Shape;4637;p35"/>
          <p:cNvGrpSpPr/>
          <p:nvPr/>
        </p:nvGrpSpPr>
        <p:grpSpPr>
          <a:xfrm rot="10800000">
            <a:off x="444125" y="391825"/>
            <a:ext cx="8255750" cy="4359850"/>
            <a:chOff x="449775" y="420975"/>
            <a:chExt cx="8255750" cy="4359850"/>
          </a:xfrm>
        </p:grpSpPr>
        <p:cxnSp>
          <p:nvCxnSpPr>
            <p:cNvPr id="4638" name="Google Shape;4638;p35"/>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4639" name="Google Shape;4639;p35"/>
            <p:cNvCxnSpPr/>
            <p:nvPr/>
          </p:nvCxnSpPr>
          <p:spPr>
            <a:xfrm rot="10800000">
              <a:off x="8705525" y="3848125"/>
              <a:ext cx="0" cy="9327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bg>
      <p:bgPr>
        <a:gradFill>
          <a:gsLst>
            <a:gs pos="0">
              <a:schemeClr val="accent1"/>
            </a:gs>
            <a:gs pos="100000">
              <a:schemeClr val="lt1"/>
            </a:gs>
          </a:gsLst>
          <a:path path="circle">
            <a:fillToRect b="50%" l="50%" r="50%" t="50%"/>
          </a:path>
          <a:tileRect/>
        </a:gradFill>
      </p:bgPr>
    </p:bg>
    <p:spTree>
      <p:nvGrpSpPr>
        <p:cNvPr id="4640" name="Shape 4640"/>
        <p:cNvGrpSpPr/>
        <p:nvPr/>
      </p:nvGrpSpPr>
      <p:grpSpPr>
        <a:xfrm>
          <a:off x="0" y="0"/>
          <a:ext cx="0" cy="0"/>
          <a:chOff x="0" y="0"/>
          <a:chExt cx="0" cy="0"/>
        </a:xfrm>
      </p:grpSpPr>
      <p:grpSp>
        <p:nvGrpSpPr>
          <p:cNvPr id="4641" name="Google Shape;4641;p36"/>
          <p:cNvGrpSpPr/>
          <p:nvPr/>
        </p:nvGrpSpPr>
        <p:grpSpPr>
          <a:xfrm>
            <a:off x="2" y="46"/>
            <a:ext cx="9143710" cy="5143425"/>
            <a:chOff x="2" y="-41"/>
            <a:chExt cx="9143710" cy="5143425"/>
          </a:xfrm>
        </p:grpSpPr>
        <p:sp>
          <p:nvSpPr>
            <p:cNvPr id="4642" name="Google Shape;4642;p36"/>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3" name="Google Shape;4643;p36"/>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4" name="Google Shape;4644;p36"/>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5" name="Google Shape;4645;p36"/>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6" name="Google Shape;4646;p36"/>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7" name="Google Shape;4647;p36"/>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8" name="Google Shape;4648;p36"/>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9" name="Google Shape;4649;p36"/>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0" name="Google Shape;4650;p36"/>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1" name="Google Shape;4651;p36"/>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2" name="Google Shape;4652;p36"/>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3" name="Google Shape;4653;p36"/>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4" name="Google Shape;4654;p36"/>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5" name="Google Shape;4655;p36"/>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6" name="Google Shape;4656;p36"/>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7" name="Google Shape;4657;p36"/>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8" name="Google Shape;4658;p36"/>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9" name="Google Shape;4659;p36"/>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0" name="Google Shape;4660;p36"/>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1" name="Google Shape;4661;p36"/>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2" name="Google Shape;4662;p36"/>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3" name="Google Shape;4663;p36"/>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4" name="Google Shape;4664;p36"/>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5" name="Google Shape;4665;p36"/>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6" name="Google Shape;4666;p36"/>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7" name="Google Shape;4667;p36"/>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8" name="Google Shape;4668;p36"/>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9" name="Google Shape;4669;p36"/>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0" name="Google Shape;4670;p36"/>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1" name="Google Shape;4671;p36"/>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2" name="Google Shape;4672;p36"/>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3" name="Google Shape;4673;p36"/>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4" name="Google Shape;4674;p36"/>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5" name="Google Shape;4675;p36"/>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6" name="Google Shape;4676;p36"/>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7" name="Google Shape;4677;p36"/>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8" name="Google Shape;4678;p36"/>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9" name="Google Shape;4679;p36"/>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0" name="Google Shape;4680;p36"/>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1" name="Google Shape;4681;p36"/>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2" name="Google Shape;4682;p36"/>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3" name="Google Shape;4683;p36"/>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4" name="Google Shape;4684;p36"/>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5" name="Google Shape;4685;p36"/>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6" name="Google Shape;4686;p36"/>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7" name="Google Shape;4687;p36"/>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8" name="Google Shape;4688;p36"/>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9" name="Google Shape;4689;p36"/>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0" name="Google Shape;4690;p36"/>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1" name="Google Shape;4691;p36"/>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2" name="Google Shape;4692;p36"/>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3" name="Google Shape;4693;p36"/>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4" name="Google Shape;4694;p36"/>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5" name="Google Shape;4695;p36"/>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6" name="Google Shape;4696;p36"/>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7" name="Google Shape;4697;p36"/>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8" name="Google Shape;4698;p36"/>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9" name="Google Shape;4699;p36"/>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0" name="Google Shape;4700;p36"/>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1" name="Google Shape;4701;p36"/>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2" name="Google Shape;4702;p36"/>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3" name="Google Shape;4703;p36"/>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4" name="Google Shape;4704;p36"/>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5" name="Google Shape;4705;p36"/>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6" name="Google Shape;4706;p36"/>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7" name="Google Shape;4707;p36"/>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8" name="Google Shape;4708;p36"/>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9" name="Google Shape;4709;p36"/>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0" name="Google Shape;4710;p36"/>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1" name="Google Shape;4711;p36"/>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2" name="Google Shape;4712;p36"/>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3" name="Google Shape;4713;p36"/>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4" name="Google Shape;4714;p36"/>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5" name="Google Shape;4715;p36"/>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6" name="Google Shape;4716;p36"/>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7" name="Google Shape;4717;p36"/>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8" name="Google Shape;4718;p36"/>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9" name="Google Shape;4719;p36"/>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0" name="Google Shape;4720;p36"/>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1" name="Google Shape;4721;p36"/>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2" name="Google Shape;4722;p36"/>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3" name="Google Shape;4723;p36"/>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4" name="Google Shape;4724;p36"/>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5" name="Google Shape;4725;p36"/>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6" name="Google Shape;4726;p36"/>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7" name="Google Shape;4727;p36"/>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8" name="Google Shape;4728;p36"/>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9" name="Google Shape;4729;p36"/>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0" name="Google Shape;4730;p36"/>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1" name="Google Shape;4731;p36"/>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2" name="Google Shape;4732;p36"/>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3" name="Google Shape;4733;p36"/>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4" name="Google Shape;4734;p36"/>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5" name="Google Shape;4735;p36"/>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6" name="Google Shape;4736;p36"/>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7" name="Google Shape;4737;p36"/>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8" name="Google Shape;4738;p36"/>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9" name="Google Shape;4739;p36"/>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0" name="Google Shape;4740;p36"/>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1" name="Google Shape;4741;p36"/>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2" name="Google Shape;4742;p36"/>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3" name="Google Shape;4743;p36"/>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4" name="Google Shape;4744;p36"/>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5" name="Google Shape;4745;p36"/>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6" name="Google Shape;4746;p36"/>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7" name="Google Shape;4747;p36"/>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8" name="Google Shape;4748;p36"/>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9" name="Google Shape;4749;p36"/>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0" name="Google Shape;4750;p36"/>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1" name="Google Shape;4751;p36"/>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2" name="Google Shape;4752;p36"/>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3" name="Google Shape;4753;p36"/>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4" name="Google Shape;4754;p36"/>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5" name="Google Shape;4755;p36"/>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6" name="Google Shape;4756;p36"/>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7" name="Google Shape;4757;p36"/>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8" name="Google Shape;4758;p36"/>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9" name="Google Shape;4759;p36"/>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0" name="Google Shape;4760;p36"/>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1" name="Google Shape;4761;p36"/>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2" name="Google Shape;4762;p36"/>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3" name="Google Shape;4763;p36"/>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4" name="Google Shape;4764;p36"/>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5" name="Google Shape;4765;p36"/>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6" name="Google Shape;4766;p36"/>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7" name="Google Shape;4767;p36"/>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8" name="Google Shape;4768;p36"/>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9" name="Google Shape;4769;p36"/>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0" name="Google Shape;4770;p36"/>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1" name="Google Shape;4771;p36"/>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2" name="Google Shape;4772;p36"/>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3" name="Google Shape;4773;p36"/>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4" name="Google Shape;4774;p36"/>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5" name="Google Shape;4775;p36"/>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6" name="Google Shape;4776;p36"/>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777" name="Google Shape;4777;p36"/>
          <p:cNvGrpSpPr/>
          <p:nvPr/>
        </p:nvGrpSpPr>
        <p:grpSpPr>
          <a:xfrm>
            <a:off x="444125" y="539500"/>
            <a:ext cx="8255750" cy="4064500"/>
            <a:chOff x="444125" y="539500"/>
            <a:chExt cx="8255750" cy="4064500"/>
          </a:xfrm>
        </p:grpSpPr>
        <p:cxnSp>
          <p:nvCxnSpPr>
            <p:cNvPr id="4778" name="Google Shape;4778;p36"/>
            <p:cNvCxnSpPr/>
            <p:nvPr/>
          </p:nvCxnSpPr>
          <p:spPr>
            <a:xfrm rot="10800000">
              <a:off x="444125" y="1137800"/>
              <a:ext cx="0" cy="3466200"/>
            </a:xfrm>
            <a:prstGeom prst="straightConnector1">
              <a:avLst/>
            </a:prstGeom>
            <a:noFill/>
            <a:ln cap="flat" cmpd="sng" w="9525">
              <a:solidFill>
                <a:schemeClr val="dk2"/>
              </a:solidFill>
              <a:prstDash val="solid"/>
              <a:round/>
              <a:headEnd len="med" w="med" type="none"/>
              <a:tailEnd len="med" w="med" type="none"/>
            </a:ln>
          </p:spPr>
        </p:cxnSp>
        <p:cxnSp>
          <p:nvCxnSpPr>
            <p:cNvPr id="4779" name="Google Shape;4779;p36"/>
            <p:cNvCxnSpPr/>
            <p:nvPr/>
          </p:nvCxnSpPr>
          <p:spPr>
            <a:xfrm rot="10800000">
              <a:off x="8699875" y="539500"/>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4780" name="Shape 4780"/>
        <p:cNvGrpSpPr/>
        <p:nvPr/>
      </p:nvGrpSpPr>
      <p:grpSpPr>
        <a:xfrm>
          <a:off x="0" y="0"/>
          <a:ext cx="0" cy="0"/>
          <a:chOff x="0" y="0"/>
          <a:chExt cx="0" cy="0"/>
        </a:xfrm>
      </p:grpSpPr>
      <p:sp>
        <p:nvSpPr>
          <p:cNvPr id="4781" name="Google Shape;4781;p3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782" name="Google Shape;4782;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83" name="Google Shape;478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accent1"/>
            </a:gs>
            <a:gs pos="100000">
              <a:schemeClr val="lt1"/>
            </a:gs>
          </a:gsLst>
          <a:path path="circle">
            <a:fillToRect b="50%" l="50%" r="50%" t="50%"/>
          </a:path>
          <a:tileRect/>
        </a:gradFill>
      </p:bgPr>
    </p:bg>
    <p:spTree>
      <p:nvGrpSpPr>
        <p:cNvPr id="440" name="Shape 440"/>
        <p:cNvGrpSpPr/>
        <p:nvPr/>
      </p:nvGrpSpPr>
      <p:grpSpPr>
        <a:xfrm>
          <a:off x="0" y="0"/>
          <a:ext cx="0" cy="0"/>
          <a:chOff x="0" y="0"/>
          <a:chExt cx="0" cy="0"/>
        </a:xfrm>
      </p:grpSpPr>
      <p:grpSp>
        <p:nvGrpSpPr>
          <p:cNvPr id="441" name="Google Shape;441;p5"/>
          <p:cNvGrpSpPr/>
          <p:nvPr/>
        </p:nvGrpSpPr>
        <p:grpSpPr>
          <a:xfrm>
            <a:off x="2" y="46"/>
            <a:ext cx="9143710" cy="5143425"/>
            <a:chOff x="2" y="-41"/>
            <a:chExt cx="9143710" cy="5143425"/>
          </a:xfrm>
        </p:grpSpPr>
        <p:sp>
          <p:nvSpPr>
            <p:cNvPr id="442" name="Google Shape;442;p5"/>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 name="Google Shape;443;p5"/>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 name="Google Shape;444;p5"/>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 name="Google Shape;445;p5"/>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 name="Google Shape;446;p5"/>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 name="Google Shape;447;p5"/>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 name="Google Shape;448;p5"/>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9" name="Google Shape;449;p5"/>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 name="Google Shape;450;p5"/>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 name="Google Shape;451;p5"/>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 name="Google Shape;452;p5"/>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 name="Google Shape;453;p5"/>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 name="Google Shape;454;p5"/>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 name="Google Shape;455;p5"/>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 name="Google Shape;456;p5"/>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 name="Google Shape;457;p5"/>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 name="Google Shape;458;p5"/>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 name="Google Shape;459;p5"/>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 name="Google Shape;460;p5"/>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 name="Google Shape;461;p5"/>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 name="Google Shape;462;p5"/>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 name="Google Shape;463;p5"/>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 name="Google Shape;464;p5"/>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 name="Google Shape;465;p5"/>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 name="Google Shape;466;p5"/>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 name="Google Shape;467;p5"/>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 name="Google Shape;468;p5"/>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 name="Google Shape;469;p5"/>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 name="Google Shape;470;p5"/>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 name="Google Shape;471;p5"/>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 name="Google Shape;472;p5"/>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 name="Google Shape;473;p5"/>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 name="Google Shape;474;p5"/>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 name="Google Shape;475;p5"/>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 name="Google Shape;476;p5"/>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 name="Google Shape;477;p5"/>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8" name="Google Shape;478;p5"/>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9" name="Google Shape;479;p5"/>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0" name="Google Shape;480;p5"/>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1" name="Google Shape;481;p5"/>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2" name="Google Shape;482;p5"/>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3" name="Google Shape;483;p5"/>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4" name="Google Shape;484;p5"/>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5" name="Google Shape;485;p5"/>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6" name="Google Shape;486;p5"/>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7" name="Google Shape;487;p5"/>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8" name="Google Shape;488;p5"/>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9" name="Google Shape;489;p5"/>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0" name="Google Shape;490;p5"/>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1" name="Google Shape;491;p5"/>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2" name="Google Shape;492;p5"/>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3" name="Google Shape;493;p5"/>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4" name="Google Shape;494;p5"/>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5" name="Google Shape;495;p5"/>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6" name="Google Shape;496;p5"/>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7" name="Google Shape;497;p5"/>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8" name="Google Shape;498;p5"/>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9" name="Google Shape;499;p5"/>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0" name="Google Shape;500;p5"/>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1" name="Google Shape;501;p5"/>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2" name="Google Shape;502;p5"/>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3" name="Google Shape;503;p5"/>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4" name="Google Shape;504;p5"/>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5" name="Google Shape;505;p5"/>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6" name="Google Shape;506;p5"/>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7" name="Google Shape;507;p5"/>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8" name="Google Shape;508;p5"/>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9" name="Google Shape;509;p5"/>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0" name="Google Shape;510;p5"/>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1" name="Google Shape;511;p5"/>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2" name="Google Shape;512;p5"/>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3" name="Google Shape;513;p5"/>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4" name="Google Shape;514;p5"/>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5" name="Google Shape;515;p5"/>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6" name="Google Shape;516;p5"/>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7" name="Google Shape;517;p5"/>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8" name="Google Shape;518;p5"/>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9" name="Google Shape;519;p5"/>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0" name="Google Shape;520;p5"/>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1" name="Google Shape;521;p5"/>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2" name="Google Shape;522;p5"/>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3" name="Google Shape;523;p5"/>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4" name="Google Shape;524;p5"/>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5" name="Google Shape;525;p5"/>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6" name="Google Shape;526;p5"/>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7" name="Google Shape;527;p5"/>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8" name="Google Shape;528;p5"/>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9" name="Google Shape;529;p5"/>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0" name="Google Shape;530;p5"/>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1" name="Google Shape;531;p5"/>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2" name="Google Shape;532;p5"/>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3" name="Google Shape;533;p5"/>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4" name="Google Shape;534;p5"/>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5" name="Google Shape;535;p5"/>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6" name="Google Shape;536;p5"/>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7" name="Google Shape;537;p5"/>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8" name="Google Shape;538;p5"/>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9" name="Google Shape;539;p5"/>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0" name="Google Shape;540;p5"/>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1" name="Google Shape;541;p5"/>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2" name="Google Shape;542;p5"/>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3" name="Google Shape;543;p5"/>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4" name="Google Shape;544;p5"/>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5" name="Google Shape;545;p5"/>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6" name="Google Shape;546;p5"/>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7" name="Google Shape;547;p5"/>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8" name="Google Shape;548;p5"/>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9" name="Google Shape;549;p5"/>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0" name="Google Shape;550;p5"/>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1" name="Google Shape;551;p5"/>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2" name="Google Shape;552;p5"/>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3" name="Google Shape;553;p5"/>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4" name="Google Shape;554;p5"/>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5" name="Google Shape;555;p5"/>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6" name="Google Shape;556;p5"/>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7" name="Google Shape;557;p5"/>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8" name="Google Shape;558;p5"/>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9" name="Google Shape;559;p5"/>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0" name="Google Shape;560;p5"/>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1" name="Google Shape;561;p5"/>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2" name="Google Shape;562;p5"/>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3" name="Google Shape;563;p5"/>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4" name="Google Shape;564;p5"/>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5" name="Google Shape;565;p5"/>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6" name="Google Shape;566;p5"/>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7" name="Google Shape;567;p5"/>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8" name="Google Shape;568;p5"/>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9" name="Google Shape;569;p5"/>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0" name="Google Shape;570;p5"/>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1" name="Google Shape;571;p5"/>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2" name="Google Shape;572;p5"/>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3" name="Google Shape;573;p5"/>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4" name="Google Shape;574;p5"/>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5" name="Google Shape;575;p5"/>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6" name="Google Shape;576;p5"/>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577" name="Google Shape;577;p5"/>
          <p:cNvSpPr txBox="1"/>
          <p:nvPr>
            <p:ph type="title"/>
          </p:nvPr>
        </p:nvSpPr>
        <p:spPr>
          <a:xfrm>
            <a:off x="720000" y="445024"/>
            <a:ext cx="7704000" cy="9666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578" name="Google Shape;578;p5"/>
          <p:cNvSpPr txBox="1"/>
          <p:nvPr>
            <p:ph idx="2" type="title"/>
          </p:nvPr>
        </p:nvSpPr>
        <p:spPr>
          <a:xfrm>
            <a:off x="720000" y="2528000"/>
            <a:ext cx="3588000" cy="393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600"/>
              <a:buNone/>
              <a:defRPr sz="2000"/>
            </a:lvl1pPr>
            <a:lvl2pPr lvl="1" algn="ctr">
              <a:spcBef>
                <a:spcPts val="0"/>
              </a:spcBef>
              <a:spcAft>
                <a:spcPts val="0"/>
              </a:spcAft>
              <a:buSzPts val="2600"/>
              <a:buNone/>
              <a:defRPr/>
            </a:lvl2pPr>
            <a:lvl3pPr lvl="2" algn="ctr">
              <a:spcBef>
                <a:spcPts val="0"/>
              </a:spcBef>
              <a:spcAft>
                <a:spcPts val="0"/>
              </a:spcAft>
              <a:buSzPts val="2600"/>
              <a:buNone/>
              <a:defRPr/>
            </a:lvl3pPr>
            <a:lvl4pPr lvl="3" algn="ctr">
              <a:spcBef>
                <a:spcPts val="0"/>
              </a:spcBef>
              <a:spcAft>
                <a:spcPts val="0"/>
              </a:spcAft>
              <a:buSzPts val="2600"/>
              <a:buNone/>
              <a:defRPr/>
            </a:lvl4pPr>
            <a:lvl5pPr lvl="4" algn="ctr">
              <a:spcBef>
                <a:spcPts val="0"/>
              </a:spcBef>
              <a:spcAft>
                <a:spcPts val="0"/>
              </a:spcAft>
              <a:buSzPts val="2600"/>
              <a:buNone/>
              <a:defRPr/>
            </a:lvl5pPr>
            <a:lvl6pPr lvl="5" algn="ctr">
              <a:spcBef>
                <a:spcPts val="0"/>
              </a:spcBef>
              <a:spcAft>
                <a:spcPts val="0"/>
              </a:spcAft>
              <a:buSzPts val="2600"/>
              <a:buNone/>
              <a:defRPr/>
            </a:lvl6pPr>
            <a:lvl7pPr lvl="6" algn="ctr">
              <a:spcBef>
                <a:spcPts val="0"/>
              </a:spcBef>
              <a:spcAft>
                <a:spcPts val="0"/>
              </a:spcAft>
              <a:buSzPts val="2600"/>
              <a:buNone/>
              <a:defRPr/>
            </a:lvl7pPr>
            <a:lvl8pPr lvl="7" algn="ctr">
              <a:spcBef>
                <a:spcPts val="0"/>
              </a:spcBef>
              <a:spcAft>
                <a:spcPts val="0"/>
              </a:spcAft>
              <a:buSzPts val="2600"/>
              <a:buNone/>
              <a:defRPr/>
            </a:lvl8pPr>
            <a:lvl9pPr lvl="8" algn="ctr">
              <a:spcBef>
                <a:spcPts val="0"/>
              </a:spcBef>
              <a:spcAft>
                <a:spcPts val="0"/>
              </a:spcAft>
              <a:buSzPts val="2600"/>
              <a:buNone/>
              <a:defRPr/>
            </a:lvl9pPr>
          </a:lstStyle>
          <a:p/>
        </p:txBody>
      </p:sp>
      <p:sp>
        <p:nvSpPr>
          <p:cNvPr id="579" name="Google Shape;579;p5"/>
          <p:cNvSpPr txBox="1"/>
          <p:nvPr>
            <p:ph idx="3" type="title"/>
          </p:nvPr>
        </p:nvSpPr>
        <p:spPr>
          <a:xfrm>
            <a:off x="4836000" y="2528000"/>
            <a:ext cx="3588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580" name="Google Shape;580;p5"/>
          <p:cNvSpPr txBox="1"/>
          <p:nvPr>
            <p:ph idx="1" type="subTitle"/>
          </p:nvPr>
        </p:nvSpPr>
        <p:spPr>
          <a:xfrm>
            <a:off x="720000" y="2921600"/>
            <a:ext cx="3588000" cy="16824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Arial"/>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p:txBody>
      </p:sp>
      <p:sp>
        <p:nvSpPr>
          <p:cNvPr id="581" name="Google Shape;581;p5"/>
          <p:cNvSpPr txBox="1"/>
          <p:nvPr>
            <p:ph idx="4" type="subTitle"/>
          </p:nvPr>
        </p:nvSpPr>
        <p:spPr>
          <a:xfrm>
            <a:off x="4829125" y="2921600"/>
            <a:ext cx="3588000" cy="168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Arial"/>
              <a:buChar char="•"/>
              <a:defRPr>
                <a:solidFill>
                  <a:schemeClr val="dk1"/>
                </a:solidFill>
              </a:defRPr>
            </a:lvl1pPr>
            <a:lvl2pPr lvl="1" rtl="0" algn="ctr">
              <a:spcBef>
                <a:spcPts val="0"/>
              </a:spcBef>
              <a:spcAft>
                <a:spcPts val="0"/>
              </a:spcAft>
              <a:buClr>
                <a:schemeClr val="dk1"/>
              </a:buClr>
              <a:buSzPts val="1400"/>
              <a:buFont typeface="Arial"/>
              <a:buChar char="○"/>
              <a:defRPr>
                <a:solidFill>
                  <a:schemeClr val="dk1"/>
                </a:solidFill>
              </a:defRPr>
            </a:lvl2pPr>
            <a:lvl3pPr lvl="2" rtl="0" algn="ctr">
              <a:spcBef>
                <a:spcPts val="0"/>
              </a:spcBef>
              <a:spcAft>
                <a:spcPts val="0"/>
              </a:spcAft>
              <a:buClr>
                <a:schemeClr val="dk1"/>
              </a:buClr>
              <a:buSzPts val="1400"/>
              <a:buFont typeface="Arial"/>
              <a:buChar char="■"/>
              <a:defRPr>
                <a:solidFill>
                  <a:schemeClr val="dk1"/>
                </a:solidFill>
              </a:defRPr>
            </a:lvl3pPr>
            <a:lvl4pPr lvl="3" rtl="0" algn="ctr">
              <a:spcBef>
                <a:spcPts val="0"/>
              </a:spcBef>
              <a:spcAft>
                <a:spcPts val="0"/>
              </a:spcAft>
              <a:buClr>
                <a:schemeClr val="dk1"/>
              </a:buClr>
              <a:buSzPts val="1400"/>
              <a:buFont typeface="Arial"/>
              <a:buChar char="●"/>
              <a:defRPr>
                <a:solidFill>
                  <a:schemeClr val="dk1"/>
                </a:solidFill>
              </a:defRPr>
            </a:lvl4pPr>
            <a:lvl5pPr lvl="4" rtl="0" algn="ctr">
              <a:spcBef>
                <a:spcPts val="0"/>
              </a:spcBef>
              <a:spcAft>
                <a:spcPts val="0"/>
              </a:spcAft>
              <a:buClr>
                <a:schemeClr val="dk1"/>
              </a:buClr>
              <a:buSzPts val="1400"/>
              <a:buFont typeface="Arial"/>
              <a:buChar char="○"/>
              <a:defRPr>
                <a:solidFill>
                  <a:schemeClr val="dk1"/>
                </a:solidFill>
              </a:defRPr>
            </a:lvl5pPr>
            <a:lvl6pPr lvl="5" rtl="0" algn="ctr">
              <a:spcBef>
                <a:spcPts val="0"/>
              </a:spcBef>
              <a:spcAft>
                <a:spcPts val="0"/>
              </a:spcAft>
              <a:buClr>
                <a:schemeClr val="dk1"/>
              </a:buClr>
              <a:buSzPts val="1400"/>
              <a:buFont typeface="Arial"/>
              <a:buChar char="■"/>
              <a:defRPr>
                <a:solidFill>
                  <a:schemeClr val="dk1"/>
                </a:solidFill>
              </a:defRPr>
            </a:lvl6pPr>
            <a:lvl7pPr lvl="6" rtl="0" algn="ctr">
              <a:spcBef>
                <a:spcPts val="0"/>
              </a:spcBef>
              <a:spcAft>
                <a:spcPts val="0"/>
              </a:spcAft>
              <a:buClr>
                <a:schemeClr val="dk1"/>
              </a:buClr>
              <a:buSzPts val="1400"/>
              <a:buFont typeface="Arial"/>
              <a:buChar char="●"/>
              <a:defRPr>
                <a:solidFill>
                  <a:schemeClr val="dk1"/>
                </a:solidFill>
              </a:defRPr>
            </a:lvl7pPr>
            <a:lvl8pPr lvl="7" rtl="0" algn="ctr">
              <a:spcBef>
                <a:spcPts val="0"/>
              </a:spcBef>
              <a:spcAft>
                <a:spcPts val="0"/>
              </a:spcAft>
              <a:buClr>
                <a:schemeClr val="dk1"/>
              </a:buClr>
              <a:buSzPts val="1400"/>
              <a:buFont typeface="Arial"/>
              <a:buChar char="○"/>
              <a:defRPr>
                <a:solidFill>
                  <a:schemeClr val="dk1"/>
                </a:solidFill>
              </a:defRPr>
            </a:lvl8pPr>
            <a:lvl9pPr lvl="8" rtl="0" algn="ctr">
              <a:spcBef>
                <a:spcPts val="0"/>
              </a:spcBef>
              <a:spcAft>
                <a:spcPts val="0"/>
              </a:spcAft>
              <a:buClr>
                <a:schemeClr val="dk1"/>
              </a:buClr>
              <a:buSzPts val="1400"/>
              <a:buFont typeface="Arial"/>
              <a:buChar char="■"/>
              <a:defRPr>
                <a:solidFill>
                  <a:schemeClr val="dk1"/>
                </a:solidFill>
              </a:defRPr>
            </a:lvl9pPr>
          </a:lstStyle>
          <a:p/>
        </p:txBody>
      </p:sp>
      <p:grpSp>
        <p:nvGrpSpPr>
          <p:cNvPr id="582" name="Google Shape;582;p5"/>
          <p:cNvGrpSpPr/>
          <p:nvPr/>
        </p:nvGrpSpPr>
        <p:grpSpPr>
          <a:xfrm flipH="1">
            <a:off x="444125" y="1364000"/>
            <a:ext cx="8255750" cy="3240000"/>
            <a:chOff x="444125" y="1364000"/>
            <a:chExt cx="8255750" cy="3240000"/>
          </a:xfrm>
        </p:grpSpPr>
        <p:cxnSp>
          <p:nvCxnSpPr>
            <p:cNvPr id="583" name="Google Shape;583;p5"/>
            <p:cNvCxnSpPr/>
            <p:nvPr/>
          </p:nvCxnSpPr>
          <p:spPr>
            <a:xfrm rot="10800000">
              <a:off x="444125" y="1550475"/>
              <a:ext cx="0" cy="19341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5"/>
            <p:cNvCxnSpPr/>
            <p:nvPr/>
          </p:nvCxnSpPr>
          <p:spPr>
            <a:xfrm rot="10800000">
              <a:off x="8699875" y="1364000"/>
              <a:ext cx="0" cy="32400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1"/>
            </a:gs>
            <a:gs pos="100000">
              <a:schemeClr val="lt1"/>
            </a:gs>
          </a:gsLst>
          <a:path path="circle">
            <a:fillToRect b="50%" l="50%" r="50%" t="50%"/>
          </a:path>
          <a:tileRect/>
        </a:gradFill>
      </p:bgPr>
    </p:bg>
    <p:spTree>
      <p:nvGrpSpPr>
        <p:cNvPr id="585" name="Shape 585"/>
        <p:cNvGrpSpPr/>
        <p:nvPr/>
      </p:nvGrpSpPr>
      <p:grpSpPr>
        <a:xfrm>
          <a:off x="0" y="0"/>
          <a:ext cx="0" cy="0"/>
          <a:chOff x="0" y="0"/>
          <a:chExt cx="0" cy="0"/>
        </a:xfrm>
      </p:grpSpPr>
      <p:grpSp>
        <p:nvGrpSpPr>
          <p:cNvPr id="586" name="Google Shape;586;p6"/>
          <p:cNvGrpSpPr/>
          <p:nvPr/>
        </p:nvGrpSpPr>
        <p:grpSpPr>
          <a:xfrm>
            <a:off x="2" y="46"/>
            <a:ext cx="9143710" cy="5143425"/>
            <a:chOff x="2" y="-41"/>
            <a:chExt cx="9143710" cy="5143425"/>
          </a:xfrm>
        </p:grpSpPr>
        <p:sp>
          <p:nvSpPr>
            <p:cNvPr id="587" name="Google Shape;587;p6"/>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8" name="Google Shape;588;p6"/>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9" name="Google Shape;589;p6"/>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0" name="Google Shape;590;p6"/>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1" name="Google Shape;591;p6"/>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2" name="Google Shape;592;p6"/>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3" name="Google Shape;593;p6"/>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4" name="Google Shape;594;p6"/>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5" name="Google Shape;595;p6"/>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6" name="Google Shape;596;p6"/>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7" name="Google Shape;597;p6"/>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8" name="Google Shape;598;p6"/>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9" name="Google Shape;599;p6"/>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0" name="Google Shape;600;p6"/>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1" name="Google Shape;601;p6"/>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2" name="Google Shape;602;p6"/>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3" name="Google Shape;603;p6"/>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4" name="Google Shape;604;p6"/>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5" name="Google Shape;605;p6"/>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6" name="Google Shape;606;p6"/>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7" name="Google Shape;607;p6"/>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8" name="Google Shape;608;p6"/>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9" name="Google Shape;609;p6"/>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0" name="Google Shape;610;p6"/>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1" name="Google Shape;611;p6"/>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2" name="Google Shape;612;p6"/>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3" name="Google Shape;613;p6"/>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4" name="Google Shape;614;p6"/>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5" name="Google Shape;615;p6"/>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6" name="Google Shape;616;p6"/>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7" name="Google Shape;617;p6"/>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8" name="Google Shape;618;p6"/>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9" name="Google Shape;619;p6"/>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0" name="Google Shape;620;p6"/>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1" name="Google Shape;621;p6"/>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2" name="Google Shape;622;p6"/>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3" name="Google Shape;623;p6"/>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4" name="Google Shape;624;p6"/>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5" name="Google Shape;625;p6"/>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6" name="Google Shape;626;p6"/>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7" name="Google Shape;627;p6"/>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8" name="Google Shape;628;p6"/>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9" name="Google Shape;629;p6"/>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0" name="Google Shape;630;p6"/>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1" name="Google Shape;631;p6"/>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2" name="Google Shape;632;p6"/>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3" name="Google Shape;633;p6"/>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4" name="Google Shape;634;p6"/>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5" name="Google Shape;635;p6"/>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6" name="Google Shape;636;p6"/>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7" name="Google Shape;637;p6"/>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8" name="Google Shape;638;p6"/>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9" name="Google Shape;639;p6"/>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0" name="Google Shape;640;p6"/>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1" name="Google Shape;641;p6"/>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2" name="Google Shape;642;p6"/>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3" name="Google Shape;643;p6"/>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4" name="Google Shape;644;p6"/>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5" name="Google Shape;645;p6"/>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6" name="Google Shape;646;p6"/>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7" name="Google Shape;647;p6"/>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8" name="Google Shape;648;p6"/>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9" name="Google Shape;649;p6"/>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0" name="Google Shape;650;p6"/>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1" name="Google Shape;651;p6"/>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2" name="Google Shape;652;p6"/>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3" name="Google Shape;653;p6"/>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4" name="Google Shape;654;p6"/>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5" name="Google Shape;655;p6"/>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6" name="Google Shape;656;p6"/>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7" name="Google Shape;657;p6"/>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8" name="Google Shape;658;p6"/>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9" name="Google Shape;659;p6"/>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0" name="Google Shape;660;p6"/>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1" name="Google Shape;661;p6"/>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2" name="Google Shape;662;p6"/>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3" name="Google Shape;663;p6"/>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4" name="Google Shape;664;p6"/>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5" name="Google Shape;665;p6"/>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6" name="Google Shape;666;p6"/>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7" name="Google Shape;667;p6"/>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8" name="Google Shape;668;p6"/>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9" name="Google Shape;669;p6"/>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0" name="Google Shape;670;p6"/>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1" name="Google Shape;671;p6"/>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2" name="Google Shape;672;p6"/>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3" name="Google Shape;673;p6"/>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4" name="Google Shape;674;p6"/>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5" name="Google Shape;675;p6"/>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6" name="Google Shape;676;p6"/>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7" name="Google Shape;677;p6"/>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8" name="Google Shape;678;p6"/>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9" name="Google Shape;679;p6"/>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0" name="Google Shape;680;p6"/>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1" name="Google Shape;681;p6"/>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2" name="Google Shape;682;p6"/>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3" name="Google Shape;683;p6"/>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4" name="Google Shape;684;p6"/>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5" name="Google Shape;685;p6"/>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6" name="Google Shape;686;p6"/>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7" name="Google Shape;687;p6"/>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8" name="Google Shape;688;p6"/>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9" name="Google Shape;689;p6"/>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0" name="Google Shape;690;p6"/>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1" name="Google Shape;691;p6"/>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2" name="Google Shape;692;p6"/>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3" name="Google Shape;693;p6"/>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4" name="Google Shape;694;p6"/>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5" name="Google Shape;695;p6"/>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6" name="Google Shape;696;p6"/>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7" name="Google Shape;697;p6"/>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8" name="Google Shape;698;p6"/>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9" name="Google Shape;699;p6"/>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0" name="Google Shape;700;p6"/>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1" name="Google Shape;701;p6"/>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2" name="Google Shape;702;p6"/>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3" name="Google Shape;703;p6"/>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4" name="Google Shape;704;p6"/>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5" name="Google Shape;705;p6"/>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6" name="Google Shape;706;p6"/>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7" name="Google Shape;707;p6"/>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8" name="Google Shape;708;p6"/>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9" name="Google Shape;709;p6"/>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0" name="Google Shape;710;p6"/>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1" name="Google Shape;711;p6"/>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2" name="Google Shape;712;p6"/>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3" name="Google Shape;713;p6"/>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4" name="Google Shape;714;p6"/>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5" name="Google Shape;715;p6"/>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6" name="Google Shape;716;p6"/>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7" name="Google Shape;717;p6"/>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8" name="Google Shape;718;p6"/>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9" name="Google Shape;719;p6"/>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20" name="Google Shape;720;p6"/>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21" name="Google Shape;721;p6"/>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722" name="Google Shape;722;p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723" name="Google Shape;723;p6"/>
          <p:cNvGrpSpPr/>
          <p:nvPr/>
        </p:nvGrpSpPr>
        <p:grpSpPr>
          <a:xfrm>
            <a:off x="444125" y="539500"/>
            <a:ext cx="8255750" cy="4064500"/>
            <a:chOff x="444125" y="539500"/>
            <a:chExt cx="8255750" cy="4064500"/>
          </a:xfrm>
        </p:grpSpPr>
        <p:cxnSp>
          <p:nvCxnSpPr>
            <p:cNvPr id="724" name="Google Shape;724;p6"/>
            <p:cNvCxnSpPr/>
            <p:nvPr/>
          </p:nvCxnSpPr>
          <p:spPr>
            <a:xfrm rot="10800000">
              <a:off x="444125" y="3353300"/>
              <a:ext cx="0" cy="12507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6"/>
            <p:cNvCxnSpPr/>
            <p:nvPr/>
          </p:nvCxnSpPr>
          <p:spPr>
            <a:xfrm rot="10800000">
              <a:off x="8699875" y="539500"/>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accent1"/>
            </a:gs>
            <a:gs pos="100000">
              <a:schemeClr val="lt1"/>
            </a:gs>
          </a:gsLst>
          <a:path path="circle">
            <a:fillToRect b="50%" l="50%" r="50%" t="50%"/>
          </a:path>
          <a:tileRect/>
        </a:gradFill>
      </p:bgPr>
    </p:bg>
    <p:spTree>
      <p:nvGrpSpPr>
        <p:cNvPr id="726" name="Shape 726"/>
        <p:cNvGrpSpPr/>
        <p:nvPr/>
      </p:nvGrpSpPr>
      <p:grpSpPr>
        <a:xfrm>
          <a:off x="0" y="0"/>
          <a:ext cx="0" cy="0"/>
          <a:chOff x="0" y="0"/>
          <a:chExt cx="0" cy="0"/>
        </a:xfrm>
      </p:grpSpPr>
      <p:grpSp>
        <p:nvGrpSpPr>
          <p:cNvPr id="727" name="Google Shape;727;p7"/>
          <p:cNvGrpSpPr/>
          <p:nvPr/>
        </p:nvGrpSpPr>
        <p:grpSpPr>
          <a:xfrm>
            <a:off x="2" y="46"/>
            <a:ext cx="9143710" cy="5143425"/>
            <a:chOff x="2" y="-41"/>
            <a:chExt cx="9143710" cy="5143425"/>
          </a:xfrm>
        </p:grpSpPr>
        <p:sp>
          <p:nvSpPr>
            <p:cNvPr id="728" name="Google Shape;728;p7"/>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29" name="Google Shape;729;p7"/>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0" name="Google Shape;730;p7"/>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1" name="Google Shape;731;p7"/>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2" name="Google Shape;732;p7"/>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3" name="Google Shape;733;p7"/>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4" name="Google Shape;734;p7"/>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5" name="Google Shape;735;p7"/>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6" name="Google Shape;736;p7"/>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7" name="Google Shape;737;p7"/>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8" name="Google Shape;738;p7"/>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9" name="Google Shape;739;p7"/>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0" name="Google Shape;740;p7"/>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1" name="Google Shape;741;p7"/>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2" name="Google Shape;742;p7"/>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3" name="Google Shape;743;p7"/>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4" name="Google Shape;744;p7"/>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5" name="Google Shape;745;p7"/>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6" name="Google Shape;746;p7"/>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7" name="Google Shape;747;p7"/>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8" name="Google Shape;748;p7"/>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9" name="Google Shape;749;p7"/>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0" name="Google Shape;750;p7"/>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1" name="Google Shape;751;p7"/>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2" name="Google Shape;752;p7"/>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3" name="Google Shape;753;p7"/>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4" name="Google Shape;754;p7"/>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5" name="Google Shape;755;p7"/>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6" name="Google Shape;756;p7"/>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7" name="Google Shape;757;p7"/>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8" name="Google Shape;758;p7"/>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9" name="Google Shape;759;p7"/>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0" name="Google Shape;760;p7"/>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1" name="Google Shape;761;p7"/>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2" name="Google Shape;762;p7"/>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3" name="Google Shape;763;p7"/>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4" name="Google Shape;764;p7"/>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5" name="Google Shape;765;p7"/>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6" name="Google Shape;766;p7"/>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7" name="Google Shape;767;p7"/>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8" name="Google Shape;768;p7"/>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9" name="Google Shape;769;p7"/>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0" name="Google Shape;770;p7"/>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1" name="Google Shape;771;p7"/>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2" name="Google Shape;772;p7"/>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3" name="Google Shape;773;p7"/>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4" name="Google Shape;774;p7"/>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5" name="Google Shape;775;p7"/>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6" name="Google Shape;776;p7"/>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7" name="Google Shape;777;p7"/>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8" name="Google Shape;778;p7"/>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9" name="Google Shape;779;p7"/>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0" name="Google Shape;780;p7"/>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1" name="Google Shape;781;p7"/>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2" name="Google Shape;782;p7"/>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3" name="Google Shape;783;p7"/>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4" name="Google Shape;784;p7"/>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5" name="Google Shape;785;p7"/>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6" name="Google Shape;786;p7"/>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7" name="Google Shape;787;p7"/>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8" name="Google Shape;788;p7"/>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9" name="Google Shape;789;p7"/>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0" name="Google Shape;790;p7"/>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1" name="Google Shape;791;p7"/>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2" name="Google Shape;792;p7"/>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3" name="Google Shape;793;p7"/>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4" name="Google Shape;794;p7"/>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5" name="Google Shape;795;p7"/>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6" name="Google Shape;796;p7"/>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7" name="Google Shape;797;p7"/>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8" name="Google Shape;798;p7"/>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9" name="Google Shape;799;p7"/>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0" name="Google Shape;800;p7"/>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1" name="Google Shape;801;p7"/>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2" name="Google Shape;802;p7"/>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3" name="Google Shape;803;p7"/>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4" name="Google Shape;804;p7"/>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5" name="Google Shape;805;p7"/>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6" name="Google Shape;806;p7"/>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7" name="Google Shape;807;p7"/>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8" name="Google Shape;808;p7"/>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9" name="Google Shape;809;p7"/>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0" name="Google Shape;810;p7"/>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1" name="Google Shape;811;p7"/>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2" name="Google Shape;812;p7"/>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3" name="Google Shape;813;p7"/>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4" name="Google Shape;814;p7"/>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5" name="Google Shape;815;p7"/>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6" name="Google Shape;816;p7"/>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7" name="Google Shape;817;p7"/>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8" name="Google Shape;818;p7"/>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9" name="Google Shape;819;p7"/>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0" name="Google Shape;820;p7"/>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1" name="Google Shape;821;p7"/>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2" name="Google Shape;822;p7"/>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3" name="Google Shape;823;p7"/>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4" name="Google Shape;824;p7"/>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5" name="Google Shape;825;p7"/>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6" name="Google Shape;826;p7"/>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7" name="Google Shape;827;p7"/>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8" name="Google Shape;828;p7"/>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9" name="Google Shape;829;p7"/>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0" name="Google Shape;830;p7"/>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1" name="Google Shape;831;p7"/>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2" name="Google Shape;832;p7"/>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3" name="Google Shape;833;p7"/>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4" name="Google Shape;834;p7"/>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5" name="Google Shape;835;p7"/>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6" name="Google Shape;836;p7"/>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7" name="Google Shape;837;p7"/>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8" name="Google Shape;838;p7"/>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9" name="Google Shape;839;p7"/>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0" name="Google Shape;840;p7"/>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1" name="Google Shape;841;p7"/>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2" name="Google Shape;842;p7"/>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3" name="Google Shape;843;p7"/>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4" name="Google Shape;844;p7"/>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5" name="Google Shape;845;p7"/>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6" name="Google Shape;846;p7"/>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7" name="Google Shape;847;p7"/>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8" name="Google Shape;848;p7"/>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9" name="Google Shape;849;p7"/>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0" name="Google Shape;850;p7"/>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1" name="Google Shape;851;p7"/>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2" name="Google Shape;852;p7"/>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3" name="Google Shape;853;p7"/>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4" name="Google Shape;854;p7"/>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5" name="Google Shape;855;p7"/>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6" name="Google Shape;856;p7"/>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7" name="Google Shape;857;p7"/>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8" name="Google Shape;858;p7"/>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9" name="Google Shape;859;p7"/>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60" name="Google Shape;860;p7"/>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61" name="Google Shape;861;p7"/>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62" name="Google Shape;862;p7"/>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863" name="Google Shape;863;p7"/>
          <p:cNvSpPr txBox="1"/>
          <p:nvPr>
            <p:ph type="title"/>
          </p:nvPr>
        </p:nvSpPr>
        <p:spPr>
          <a:xfrm>
            <a:off x="717750" y="441725"/>
            <a:ext cx="7708500" cy="5760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64" name="Google Shape;864;p7"/>
          <p:cNvSpPr txBox="1"/>
          <p:nvPr>
            <p:ph idx="1" type="subTitle"/>
          </p:nvPr>
        </p:nvSpPr>
        <p:spPr>
          <a:xfrm>
            <a:off x="4166713" y="1667125"/>
            <a:ext cx="4142100" cy="236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2"/>
              </a:buClr>
              <a:buSzPts val="1400"/>
              <a:buChar char="●"/>
              <a:defRPr>
                <a:solidFill>
                  <a:schemeClr val="dk1"/>
                </a:solidFill>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cxnSp>
        <p:nvCxnSpPr>
          <p:cNvPr id="865" name="Google Shape;865;p7"/>
          <p:cNvCxnSpPr/>
          <p:nvPr/>
        </p:nvCxnSpPr>
        <p:spPr>
          <a:xfrm>
            <a:off x="8699875" y="2771375"/>
            <a:ext cx="0" cy="14979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7"/>
          <p:cNvCxnSpPr/>
          <p:nvPr/>
        </p:nvCxnSpPr>
        <p:spPr>
          <a:xfrm>
            <a:off x="444125" y="951825"/>
            <a:ext cx="0" cy="1917300"/>
          </a:xfrm>
          <a:prstGeom prst="straightConnector1">
            <a:avLst/>
          </a:prstGeom>
          <a:noFill/>
          <a:ln cap="flat" cmpd="sng" w="9525">
            <a:solidFill>
              <a:schemeClr val="dk2"/>
            </a:solidFill>
            <a:prstDash val="solid"/>
            <a:round/>
            <a:headEnd len="med" w="med" type="none"/>
            <a:tailEnd len="med" w="med" type="none"/>
          </a:ln>
        </p:spPr>
      </p:cxnSp>
      <p:sp>
        <p:nvSpPr>
          <p:cNvPr id="867" name="Google Shape;867;p7"/>
          <p:cNvSpPr/>
          <p:nvPr>
            <p:ph idx="2" type="pic"/>
          </p:nvPr>
        </p:nvSpPr>
        <p:spPr>
          <a:xfrm>
            <a:off x="835188" y="1298713"/>
            <a:ext cx="3105000" cy="3105000"/>
          </a:xfrm>
          <a:prstGeom prst="ellipse">
            <a:avLst/>
          </a:prstGeom>
          <a:noFill/>
          <a:ln cap="flat" cmpd="sng" w="9525">
            <a:solidFill>
              <a:schemeClr val="dk2"/>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1"/>
            </a:gs>
            <a:gs pos="100000">
              <a:schemeClr val="lt1"/>
            </a:gs>
          </a:gsLst>
          <a:path path="circle">
            <a:fillToRect b="50%" l="50%" r="50%" t="50%"/>
          </a:path>
          <a:tileRect/>
        </a:gradFill>
      </p:bgPr>
    </p:bg>
    <p:spTree>
      <p:nvGrpSpPr>
        <p:cNvPr id="868" name="Shape 868"/>
        <p:cNvGrpSpPr/>
        <p:nvPr/>
      </p:nvGrpSpPr>
      <p:grpSpPr>
        <a:xfrm>
          <a:off x="0" y="0"/>
          <a:ext cx="0" cy="0"/>
          <a:chOff x="0" y="0"/>
          <a:chExt cx="0" cy="0"/>
        </a:xfrm>
      </p:grpSpPr>
      <p:grpSp>
        <p:nvGrpSpPr>
          <p:cNvPr id="869" name="Google Shape;869;p8"/>
          <p:cNvGrpSpPr/>
          <p:nvPr/>
        </p:nvGrpSpPr>
        <p:grpSpPr>
          <a:xfrm>
            <a:off x="2" y="46"/>
            <a:ext cx="9143710" cy="5143425"/>
            <a:chOff x="2" y="-41"/>
            <a:chExt cx="9143710" cy="5143425"/>
          </a:xfrm>
        </p:grpSpPr>
        <p:sp>
          <p:nvSpPr>
            <p:cNvPr id="870" name="Google Shape;870;p8"/>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1" name="Google Shape;871;p8"/>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2" name="Google Shape;872;p8"/>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3" name="Google Shape;873;p8"/>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4" name="Google Shape;874;p8"/>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5" name="Google Shape;875;p8"/>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6" name="Google Shape;876;p8"/>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7" name="Google Shape;877;p8"/>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8" name="Google Shape;878;p8"/>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9" name="Google Shape;879;p8"/>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0" name="Google Shape;880;p8"/>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1" name="Google Shape;881;p8"/>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2" name="Google Shape;882;p8"/>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3" name="Google Shape;883;p8"/>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4" name="Google Shape;884;p8"/>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5" name="Google Shape;885;p8"/>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6" name="Google Shape;886;p8"/>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7" name="Google Shape;887;p8"/>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8" name="Google Shape;888;p8"/>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9" name="Google Shape;889;p8"/>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0" name="Google Shape;890;p8"/>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1" name="Google Shape;891;p8"/>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2" name="Google Shape;892;p8"/>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3" name="Google Shape;893;p8"/>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4" name="Google Shape;894;p8"/>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5" name="Google Shape;895;p8"/>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6" name="Google Shape;896;p8"/>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7" name="Google Shape;897;p8"/>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8" name="Google Shape;898;p8"/>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9" name="Google Shape;899;p8"/>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0" name="Google Shape;900;p8"/>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1" name="Google Shape;901;p8"/>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2" name="Google Shape;902;p8"/>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3" name="Google Shape;903;p8"/>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4" name="Google Shape;904;p8"/>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5" name="Google Shape;905;p8"/>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6" name="Google Shape;906;p8"/>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7" name="Google Shape;907;p8"/>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8" name="Google Shape;908;p8"/>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9" name="Google Shape;909;p8"/>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0" name="Google Shape;910;p8"/>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1" name="Google Shape;911;p8"/>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2" name="Google Shape;912;p8"/>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3" name="Google Shape;913;p8"/>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4" name="Google Shape;914;p8"/>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5" name="Google Shape;915;p8"/>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6" name="Google Shape;916;p8"/>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7" name="Google Shape;917;p8"/>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8" name="Google Shape;918;p8"/>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9" name="Google Shape;919;p8"/>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0" name="Google Shape;920;p8"/>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1" name="Google Shape;921;p8"/>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2" name="Google Shape;922;p8"/>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3" name="Google Shape;923;p8"/>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4" name="Google Shape;924;p8"/>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5" name="Google Shape;925;p8"/>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6" name="Google Shape;926;p8"/>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7" name="Google Shape;927;p8"/>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8" name="Google Shape;928;p8"/>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9" name="Google Shape;929;p8"/>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0" name="Google Shape;930;p8"/>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1" name="Google Shape;931;p8"/>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2" name="Google Shape;932;p8"/>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3" name="Google Shape;933;p8"/>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4" name="Google Shape;934;p8"/>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5" name="Google Shape;935;p8"/>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6" name="Google Shape;936;p8"/>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7" name="Google Shape;937;p8"/>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8" name="Google Shape;938;p8"/>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9" name="Google Shape;939;p8"/>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0" name="Google Shape;940;p8"/>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1" name="Google Shape;941;p8"/>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2" name="Google Shape;942;p8"/>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3" name="Google Shape;943;p8"/>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4" name="Google Shape;944;p8"/>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5" name="Google Shape;945;p8"/>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6" name="Google Shape;946;p8"/>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7" name="Google Shape;947;p8"/>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8" name="Google Shape;948;p8"/>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9" name="Google Shape;949;p8"/>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0" name="Google Shape;950;p8"/>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1" name="Google Shape;951;p8"/>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2" name="Google Shape;952;p8"/>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3" name="Google Shape;953;p8"/>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4" name="Google Shape;954;p8"/>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5" name="Google Shape;955;p8"/>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6" name="Google Shape;956;p8"/>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7" name="Google Shape;957;p8"/>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8" name="Google Shape;958;p8"/>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9" name="Google Shape;959;p8"/>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0" name="Google Shape;960;p8"/>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1" name="Google Shape;961;p8"/>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2" name="Google Shape;962;p8"/>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3" name="Google Shape;963;p8"/>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4" name="Google Shape;964;p8"/>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5" name="Google Shape;965;p8"/>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6" name="Google Shape;966;p8"/>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7" name="Google Shape;967;p8"/>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8" name="Google Shape;968;p8"/>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9" name="Google Shape;969;p8"/>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0" name="Google Shape;970;p8"/>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1" name="Google Shape;971;p8"/>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2" name="Google Shape;972;p8"/>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3" name="Google Shape;973;p8"/>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4" name="Google Shape;974;p8"/>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5" name="Google Shape;975;p8"/>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6" name="Google Shape;976;p8"/>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7" name="Google Shape;977;p8"/>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8" name="Google Shape;978;p8"/>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9" name="Google Shape;979;p8"/>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0" name="Google Shape;980;p8"/>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1" name="Google Shape;981;p8"/>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2" name="Google Shape;982;p8"/>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3" name="Google Shape;983;p8"/>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4" name="Google Shape;984;p8"/>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5" name="Google Shape;985;p8"/>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6" name="Google Shape;986;p8"/>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7" name="Google Shape;987;p8"/>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8" name="Google Shape;988;p8"/>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9" name="Google Shape;989;p8"/>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0" name="Google Shape;990;p8"/>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1" name="Google Shape;991;p8"/>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2" name="Google Shape;992;p8"/>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3" name="Google Shape;993;p8"/>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4" name="Google Shape;994;p8"/>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5" name="Google Shape;995;p8"/>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6" name="Google Shape;996;p8"/>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7" name="Google Shape;997;p8"/>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8" name="Google Shape;998;p8"/>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9" name="Google Shape;999;p8"/>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0" name="Google Shape;1000;p8"/>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1" name="Google Shape;1001;p8"/>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2" name="Google Shape;1002;p8"/>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3" name="Google Shape;1003;p8"/>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4" name="Google Shape;1004;p8"/>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005" name="Google Shape;1005;p8"/>
          <p:cNvSpPr txBox="1"/>
          <p:nvPr>
            <p:ph type="title"/>
          </p:nvPr>
        </p:nvSpPr>
        <p:spPr>
          <a:xfrm>
            <a:off x="1695150" y="1428750"/>
            <a:ext cx="5753700" cy="2286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006" name="Google Shape;1006;p8"/>
          <p:cNvGrpSpPr/>
          <p:nvPr/>
        </p:nvGrpSpPr>
        <p:grpSpPr>
          <a:xfrm>
            <a:off x="444125" y="539625"/>
            <a:ext cx="8255750" cy="4064375"/>
            <a:chOff x="444125" y="539625"/>
            <a:chExt cx="8255750" cy="4064375"/>
          </a:xfrm>
        </p:grpSpPr>
        <p:cxnSp>
          <p:nvCxnSpPr>
            <p:cNvPr id="1007" name="Google Shape;1007;p8"/>
            <p:cNvCxnSpPr/>
            <p:nvPr/>
          </p:nvCxnSpPr>
          <p:spPr>
            <a:xfrm rot="10800000">
              <a:off x="444125" y="539625"/>
              <a:ext cx="0" cy="30006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8"/>
            <p:cNvCxnSpPr/>
            <p:nvPr/>
          </p:nvCxnSpPr>
          <p:spPr>
            <a:xfrm rot="10800000">
              <a:off x="8699875" y="2010200"/>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accent1"/>
            </a:gs>
            <a:gs pos="100000">
              <a:schemeClr val="lt1"/>
            </a:gs>
          </a:gsLst>
          <a:path path="circle">
            <a:fillToRect b="50%" l="50%" r="50%" t="50%"/>
          </a:path>
          <a:tileRect/>
        </a:gradFill>
      </p:bgPr>
    </p:bg>
    <p:spTree>
      <p:nvGrpSpPr>
        <p:cNvPr id="1009" name="Shape 1009"/>
        <p:cNvGrpSpPr/>
        <p:nvPr/>
      </p:nvGrpSpPr>
      <p:grpSpPr>
        <a:xfrm>
          <a:off x="0" y="0"/>
          <a:ext cx="0" cy="0"/>
          <a:chOff x="0" y="0"/>
          <a:chExt cx="0" cy="0"/>
        </a:xfrm>
      </p:grpSpPr>
      <p:grpSp>
        <p:nvGrpSpPr>
          <p:cNvPr id="1010" name="Google Shape;1010;p9"/>
          <p:cNvGrpSpPr/>
          <p:nvPr/>
        </p:nvGrpSpPr>
        <p:grpSpPr>
          <a:xfrm>
            <a:off x="2" y="46"/>
            <a:ext cx="9143710" cy="5143425"/>
            <a:chOff x="2" y="-41"/>
            <a:chExt cx="9143710" cy="5143425"/>
          </a:xfrm>
        </p:grpSpPr>
        <p:sp>
          <p:nvSpPr>
            <p:cNvPr id="1011" name="Google Shape;1011;p9"/>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2" name="Google Shape;1012;p9"/>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3" name="Google Shape;1013;p9"/>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4" name="Google Shape;1014;p9"/>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5" name="Google Shape;1015;p9"/>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6" name="Google Shape;1016;p9"/>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7" name="Google Shape;1017;p9"/>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8" name="Google Shape;1018;p9"/>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9" name="Google Shape;1019;p9"/>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0" name="Google Shape;1020;p9"/>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1" name="Google Shape;1021;p9"/>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2" name="Google Shape;1022;p9"/>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3" name="Google Shape;1023;p9"/>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4" name="Google Shape;1024;p9"/>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5" name="Google Shape;1025;p9"/>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6" name="Google Shape;1026;p9"/>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7" name="Google Shape;1027;p9"/>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8" name="Google Shape;1028;p9"/>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9" name="Google Shape;1029;p9"/>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0" name="Google Shape;1030;p9"/>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1" name="Google Shape;1031;p9"/>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2" name="Google Shape;1032;p9"/>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3" name="Google Shape;1033;p9"/>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4" name="Google Shape;1034;p9"/>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5" name="Google Shape;1035;p9"/>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6" name="Google Shape;1036;p9"/>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7" name="Google Shape;1037;p9"/>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8" name="Google Shape;1038;p9"/>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9" name="Google Shape;1039;p9"/>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0" name="Google Shape;1040;p9"/>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1" name="Google Shape;1041;p9"/>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2" name="Google Shape;1042;p9"/>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3" name="Google Shape;1043;p9"/>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4" name="Google Shape;1044;p9"/>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5" name="Google Shape;1045;p9"/>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6" name="Google Shape;1046;p9"/>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7" name="Google Shape;1047;p9"/>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8" name="Google Shape;1048;p9"/>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9" name="Google Shape;1049;p9"/>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0" name="Google Shape;1050;p9"/>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1" name="Google Shape;1051;p9"/>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2" name="Google Shape;1052;p9"/>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3" name="Google Shape;1053;p9"/>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4" name="Google Shape;1054;p9"/>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5" name="Google Shape;1055;p9"/>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6" name="Google Shape;1056;p9"/>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7" name="Google Shape;1057;p9"/>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8" name="Google Shape;1058;p9"/>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9" name="Google Shape;1059;p9"/>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0" name="Google Shape;1060;p9"/>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1" name="Google Shape;1061;p9"/>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2" name="Google Shape;1062;p9"/>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3" name="Google Shape;1063;p9"/>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4" name="Google Shape;1064;p9"/>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5" name="Google Shape;1065;p9"/>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6" name="Google Shape;1066;p9"/>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7" name="Google Shape;1067;p9"/>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8" name="Google Shape;1068;p9"/>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9" name="Google Shape;1069;p9"/>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0" name="Google Shape;1070;p9"/>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1" name="Google Shape;1071;p9"/>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2" name="Google Shape;1072;p9"/>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3" name="Google Shape;1073;p9"/>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4" name="Google Shape;1074;p9"/>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5" name="Google Shape;1075;p9"/>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6" name="Google Shape;1076;p9"/>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7" name="Google Shape;1077;p9"/>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8" name="Google Shape;1078;p9"/>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9" name="Google Shape;1079;p9"/>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0" name="Google Shape;1080;p9"/>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1" name="Google Shape;1081;p9"/>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2" name="Google Shape;1082;p9"/>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3" name="Google Shape;1083;p9"/>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4" name="Google Shape;1084;p9"/>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5" name="Google Shape;1085;p9"/>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6" name="Google Shape;1086;p9"/>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7" name="Google Shape;1087;p9"/>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8" name="Google Shape;1088;p9"/>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9" name="Google Shape;1089;p9"/>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0" name="Google Shape;1090;p9"/>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1" name="Google Shape;1091;p9"/>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2" name="Google Shape;1092;p9"/>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3" name="Google Shape;1093;p9"/>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4" name="Google Shape;1094;p9"/>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5" name="Google Shape;1095;p9"/>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6" name="Google Shape;1096;p9"/>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7" name="Google Shape;1097;p9"/>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8" name="Google Shape;1098;p9"/>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9" name="Google Shape;1099;p9"/>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0" name="Google Shape;1100;p9"/>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1" name="Google Shape;1101;p9"/>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2" name="Google Shape;1102;p9"/>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3" name="Google Shape;1103;p9"/>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4" name="Google Shape;1104;p9"/>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5" name="Google Shape;1105;p9"/>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6" name="Google Shape;1106;p9"/>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7" name="Google Shape;1107;p9"/>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8" name="Google Shape;1108;p9"/>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9" name="Google Shape;1109;p9"/>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0" name="Google Shape;1110;p9"/>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1" name="Google Shape;1111;p9"/>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2" name="Google Shape;1112;p9"/>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3" name="Google Shape;1113;p9"/>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4" name="Google Shape;1114;p9"/>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5" name="Google Shape;1115;p9"/>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6" name="Google Shape;1116;p9"/>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7" name="Google Shape;1117;p9"/>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8" name="Google Shape;1118;p9"/>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9" name="Google Shape;1119;p9"/>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0" name="Google Shape;1120;p9"/>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1" name="Google Shape;1121;p9"/>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2" name="Google Shape;1122;p9"/>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3" name="Google Shape;1123;p9"/>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4" name="Google Shape;1124;p9"/>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5" name="Google Shape;1125;p9"/>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6" name="Google Shape;1126;p9"/>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7" name="Google Shape;1127;p9"/>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8" name="Google Shape;1128;p9"/>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9" name="Google Shape;1129;p9"/>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0" name="Google Shape;1130;p9"/>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1" name="Google Shape;1131;p9"/>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2" name="Google Shape;1132;p9"/>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3" name="Google Shape;1133;p9"/>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4" name="Google Shape;1134;p9"/>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5" name="Google Shape;1135;p9"/>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6" name="Google Shape;1136;p9"/>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7" name="Google Shape;1137;p9"/>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8" name="Google Shape;1138;p9"/>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9" name="Google Shape;1139;p9"/>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0" name="Google Shape;1140;p9"/>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1" name="Google Shape;1141;p9"/>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2" name="Google Shape;1142;p9"/>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3" name="Google Shape;1143;p9"/>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4" name="Google Shape;1144;p9"/>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5" name="Google Shape;1145;p9"/>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146" name="Google Shape;1146;p9"/>
          <p:cNvSpPr txBox="1"/>
          <p:nvPr>
            <p:ph idx="1" type="body"/>
          </p:nvPr>
        </p:nvSpPr>
        <p:spPr>
          <a:xfrm>
            <a:off x="1382100" y="2458650"/>
            <a:ext cx="5852100" cy="1371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Open Sans"/>
              <a:buChar char="●"/>
              <a:defRPr sz="1600">
                <a:solidFill>
                  <a:schemeClr val="dk1"/>
                </a:solidFill>
              </a:defRPr>
            </a:lvl1pPr>
            <a:lvl2pPr indent="-279400" lvl="1" marL="914400">
              <a:spcBef>
                <a:spcPts val="0"/>
              </a:spcBef>
              <a:spcAft>
                <a:spcPts val="0"/>
              </a:spcAft>
              <a:buClr>
                <a:schemeClr val="dk1"/>
              </a:buClr>
              <a:buSzPts val="800"/>
              <a:buFont typeface="Open Sans"/>
              <a:buChar char="○"/>
              <a:defRPr>
                <a:solidFill>
                  <a:schemeClr val="dk1"/>
                </a:solidFill>
              </a:defRPr>
            </a:lvl2pPr>
            <a:lvl3pPr indent="-279400" lvl="2" marL="1371600">
              <a:spcBef>
                <a:spcPts val="0"/>
              </a:spcBef>
              <a:spcAft>
                <a:spcPts val="0"/>
              </a:spcAft>
              <a:buClr>
                <a:schemeClr val="dk1"/>
              </a:buClr>
              <a:buSzPts val="800"/>
              <a:buFont typeface="Open Sans"/>
              <a:buChar char="■"/>
              <a:defRPr>
                <a:solidFill>
                  <a:schemeClr val="dk1"/>
                </a:solidFill>
              </a:defRPr>
            </a:lvl3pPr>
            <a:lvl4pPr indent="-279400" lvl="3" marL="1828800">
              <a:spcBef>
                <a:spcPts val="0"/>
              </a:spcBef>
              <a:spcAft>
                <a:spcPts val="0"/>
              </a:spcAft>
              <a:buClr>
                <a:schemeClr val="dk1"/>
              </a:buClr>
              <a:buSzPts val="800"/>
              <a:buFont typeface="Open Sans"/>
              <a:buChar char="●"/>
              <a:defRPr>
                <a:solidFill>
                  <a:schemeClr val="dk1"/>
                </a:solidFill>
              </a:defRPr>
            </a:lvl4pPr>
            <a:lvl5pPr indent="-304800" lvl="4" marL="2286000">
              <a:spcBef>
                <a:spcPts val="0"/>
              </a:spcBef>
              <a:spcAft>
                <a:spcPts val="0"/>
              </a:spcAft>
              <a:buClr>
                <a:schemeClr val="dk1"/>
              </a:buClr>
              <a:buSzPts val="1200"/>
              <a:buFont typeface="Open Sans"/>
              <a:buChar char="○"/>
              <a:defRPr>
                <a:solidFill>
                  <a:schemeClr val="dk1"/>
                </a:solidFill>
              </a:defRPr>
            </a:lvl5pPr>
            <a:lvl6pPr indent="-304800" lvl="5" marL="2743200">
              <a:spcBef>
                <a:spcPts val="0"/>
              </a:spcBef>
              <a:spcAft>
                <a:spcPts val="0"/>
              </a:spcAft>
              <a:buClr>
                <a:schemeClr val="dk1"/>
              </a:buClr>
              <a:buSzPts val="1200"/>
              <a:buFont typeface="Open Sans"/>
              <a:buChar char="■"/>
              <a:defRPr>
                <a:solidFill>
                  <a:schemeClr val="dk1"/>
                </a:solidFill>
              </a:defRPr>
            </a:lvl6pPr>
            <a:lvl7pPr indent="-273050" lvl="6" marL="3200400">
              <a:spcBef>
                <a:spcPts val="0"/>
              </a:spcBef>
              <a:spcAft>
                <a:spcPts val="0"/>
              </a:spcAft>
              <a:buClr>
                <a:schemeClr val="dk1"/>
              </a:buClr>
              <a:buSzPts val="700"/>
              <a:buFont typeface="Open Sans"/>
              <a:buChar char="●"/>
              <a:defRPr>
                <a:solidFill>
                  <a:schemeClr val="dk1"/>
                </a:solidFill>
              </a:defRPr>
            </a:lvl7pPr>
            <a:lvl8pPr indent="-273050" lvl="7" marL="3657600">
              <a:spcBef>
                <a:spcPts val="0"/>
              </a:spcBef>
              <a:spcAft>
                <a:spcPts val="0"/>
              </a:spcAft>
              <a:buClr>
                <a:schemeClr val="dk1"/>
              </a:buClr>
              <a:buSzPts val="700"/>
              <a:buFont typeface="Open Sans"/>
              <a:buChar char="○"/>
              <a:defRPr>
                <a:solidFill>
                  <a:schemeClr val="dk1"/>
                </a:solidFill>
              </a:defRPr>
            </a:lvl8pPr>
            <a:lvl9pPr indent="-266700" lvl="8" marL="4114800">
              <a:spcBef>
                <a:spcPts val="0"/>
              </a:spcBef>
              <a:spcAft>
                <a:spcPts val="0"/>
              </a:spcAft>
              <a:buClr>
                <a:schemeClr val="dk1"/>
              </a:buClr>
              <a:buSzPts val="600"/>
              <a:buFont typeface="Open Sans"/>
              <a:buChar char="■"/>
              <a:defRPr>
                <a:solidFill>
                  <a:schemeClr val="dk1"/>
                </a:solidFill>
              </a:defRPr>
            </a:lvl9pPr>
          </a:lstStyle>
          <a:p/>
        </p:txBody>
      </p:sp>
      <p:sp>
        <p:nvSpPr>
          <p:cNvPr id="1147" name="Google Shape;1147;p9"/>
          <p:cNvSpPr txBox="1"/>
          <p:nvPr>
            <p:ph type="title"/>
          </p:nvPr>
        </p:nvSpPr>
        <p:spPr>
          <a:xfrm>
            <a:off x="1382100" y="1017725"/>
            <a:ext cx="5852100" cy="13716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40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1148" name="Google Shape;1148;p9"/>
          <p:cNvGrpSpPr/>
          <p:nvPr/>
        </p:nvGrpSpPr>
        <p:grpSpPr>
          <a:xfrm flipH="1">
            <a:off x="444125" y="478875"/>
            <a:ext cx="8255750" cy="4125125"/>
            <a:chOff x="444125" y="478875"/>
            <a:chExt cx="8255750" cy="4125125"/>
          </a:xfrm>
        </p:grpSpPr>
        <p:cxnSp>
          <p:nvCxnSpPr>
            <p:cNvPr id="1149" name="Google Shape;1149;p9"/>
            <p:cNvCxnSpPr/>
            <p:nvPr/>
          </p:nvCxnSpPr>
          <p:spPr>
            <a:xfrm rot="10800000">
              <a:off x="444125" y="478875"/>
              <a:ext cx="0" cy="30057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9"/>
            <p:cNvCxnSpPr/>
            <p:nvPr/>
          </p:nvCxnSpPr>
          <p:spPr>
            <a:xfrm rot="10800000">
              <a:off x="8699875" y="3569300"/>
              <a:ext cx="0" cy="10347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1"/>
            </a:gs>
            <a:gs pos="100000">
              <a:schemeClr val="lt1"/>
            </a:gs>
          </a:gsLst>
          <a:path path="circle">
            <a:fillToRect b="50%" l="50%" r="50%" t="50%"/>
          </a:path>
          <a:tileRect/>
        </a:gradFill>
      </p:bgPr>
    </p:bg>
    <p:spTree>
      <p:nvGrpSpPr>
        <p:cNvPr id="1151" name="Shape 1151"/>
        <p:cNvGrpSpPr/>
        <p:nvPr/>
      </p:nvGrpSpPr>
      <p:grpSpPr>
        <a:xfrm>
          <a:off x="0" y="0"/>
          <a:ext cx="0" cy="0"/>
          <a:chOff x="0" y="0"/>
          <a:chExt cx="0" cy="0"/>
        </a:xfrm>
      </p:grpSpPr>
      <p:sp>
        <p:nvSpPr>
          <p:cNvPr id="1152" name="Google Shape;1152;p10"/>
          <p:cNvSpPr txBox="1"/>
          <p:nvPr>
            <p:ph idx="1" type="body"/>
          </p:nvPr>
        </p:nvSpPr>
        <p:spPr>
          <a:xfrm flipH="1">
            <a:off x="726773" y="3778688"/>
            <a:ext cx="7704000" cy="512100"/>
          </a:xfrm>
          <a:prstGeom prst="rect">
            <a:avLst/>
          </a:prstGeom>
          <a:gradFill>
            <a:gsLst>
              <a:gs pos="0">
                <a:srgbClr val="D4BE9B"/>
              </a:gs>
              <a:gs pos="100000">
                <a:srgbClr val="9D7F4F"/>
              </a:gs>
            </a:gsLst>
            <a:lin ang="10801400" scaled="0"/>
          </a:gradFill>
          <a:ln>
            <a:noFill/>
          </a:ln>
        </p:spPr>
        <p:txBody>
          <a:bodyPr anchorCtr="0" anchor="b" bIns="91425" lIns="91425" spcFirstLastPara="1" rIns="91425" wrap="square" tIns="91425">
            <a:noAutofit/>
          </a:bodyPr>
          <a:lstStyle>
            <a:lvl1pPr indent="-228600" lvl="0" marL="457200" algn="ctr">
              <a:lnSpc>
                <a:spcPct val="100000"/>
              </a:lnSpc>
              <a:spcBef>
                <a:spcPts val="0"/>
              </a:spcBef>
              <a:spcAft>
                <a:spcPts val="0"/>
              </a:spcAft>
              <a:buSzPts val="1400"/>
              <a:buNone/>
              <a:defRPr sz="2400">
                <a:solidFill>
                  <a:schemeClr val="lt1"/>
                </a:solidFill>
                <a:latin typeface="Poppins ExtraBold"/>
                <a:ea typeface="Poppins ExtraBold"/>
                <a:cs typeface="Poppins ExtraBold"/>
                <a:sym typeface="Poppins ExtraBold"/>
              </a:defRPr>
            </a:lvl1pPr>
          </a:lstStyle>
          <a:p/>
        </p:txBody>
      </p:sp>
      <p:grpSp>
        <p:nvGrpSpPr>
          <p:cNvPr id="1153" name="Google Shape;1153;p10"/>
          <p:cNvGrpSpPr/>
          <p:nvPr/>
        </p:nvGrpSpPr>
        <p:grpSpPr>
          <a:xfrm>
            <a:off x="444125" y="539650"/>
            <a:ext cx="8255750" cy="4081525"/>
            <a:chOff x="444125" y="539650"/>
            <a:chExt cx="8255750" cy="4081525"/>
          </a:xfrm>
        </p:grpSpPr>
        <p:cxnSp>
          <p:nvCxnSpPr>
            <p:cNvPr id="1154" name="Google Shape;1154;p10"/>
            <p:cNvCxnSpPr/>
            <p:nvPr/>
          </p:nvCxnSpPr>
          <p:spPr>
            <a:xfrm rot="10800000">
              <a:off x="444125" y="1218575"/>
              <a:ext cx="0" cy="34026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10"/>
            <p:cNvCxnSpPr/>
            <p:nvPr/>
          </p:nvCxnSpPr>
          <p:spPr>
            <a:xfrm rot="10800000">
              <a:off x="8699875" y="539650"/>
              <a:ext cx="0" cy="32400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2pPr>
            <a:lvl3pPr lvl="2">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3pPr>
            <a:lvl4pPr lvl="3">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4pPr>
            <a:lvl5pPr lvl="4">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5pPr>
            <a:lvl6pPr lvl="5">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6pPr>
            <a:lvl7pPr lvl="6">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7pPr>
            <a:lvl8pPr lvl="7">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8pPr>
            <a:lvl9pPr lvl="8">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7" name="Shape 4787"/>
        <p:cNvGrpSpPr/>
        <p:nvPr/>
      </p:nvGrpSpPr>
      <p:grpSpPr>
        <a:xfrm>
          <a:off x="0" y="0"/>
          <a:ext cx="0" cy="0"/>
          <a:chOff x="0" y="0"/>
          <a:chExt cx="0" cy="0"/>
        </a:xfrm>
      </p:grpSpPr>
      <p:sp>
        <p:nvSpPr>
          <p:cNvPr id="4788" name="Google Shape;4788;p38"/>
          <p:cNvSpPr txBox="1"/>
          <p:nvPr>
            <p:ph type="ctrTitle"/>
          </p:nvPr>
        </p:nvSpPr>
        <p:spPr>
          <a:xfrm>
            <a:off x="1466250" y="785575"/>
            <a:ext cx="6211500" cy="24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t>1.4 Assignment: Capstone Project</a:t>
            </a:r>
            <a:endParaRPr sz="5300"/>
          </a:p>
          <a:p>
            <a:pPr indent="0" lvl="0" marL="0" rtl="0" algn="l">
              <a:spcBef>
                <a:spcPts val="0"/>
              </a:spcBef>
              <a:spcAft>
                <a:spcPts val="0"/>
              </a:spcAft>
              <a:buNone/>
            </a:pPr>
            <a:r>
              <a:rPr lang="en" sz="5300"/>
              <a:t>Team #4</a:t>
            </a:r>
            <a:endParaRPr sz="5300"/>
          </a:p>
        </p:txBody>
      </p:sp>
      <p:sp>
        <p:nvSpPr>
          <p:cNvPr id="4789" name="Google Shape;4789;p38"/>
          <p:cNvSpPr txBox="1"/>
          <p:nvPr>
            <p:ph idx="1" type="subTitle"/>
          </p:nvPr>
        </p:nvSpPr>
        <p:spPr>
          <a:xfrm>
            <a:off x="1531650" y="3591325"/>
            <a:ext cx="6211500" cy="7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Members: Abdullah Al-Jaberi, Alejandro </a:t>
            </a:r>
            <a:r>
              <a:rPr lang="en"/>
              <a:t>Benitez</a:t>
            </a:r>
            <a:r>
              <a:rPr lang="en"/>
              <a:t>, Anjali Desai, Derin Sabuncuoglu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9" name="Shape 4869"/>
        <p:cNvGrpSpPr/>
        <p:nvPr/>
      </p:nvGrpSpPr>
      <p:grpSpPr>
        <a:xfrm>
          <a:off x="0" y="0"/>
          <a:ext cx="0" cy="0"/>
          <a:chOff x="0" y="0"/>
          <a:chExt cx="0" cy="0"/>
        </a:xfrm>
      </p:grpSpPr>
      <p:sp>
        <p:nvSpPr>
          <p:cNvPr id="4870" name="Google Shape;4870;p47"/>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Interaction and Feedback (*Future)</a:t>
            </a:r>
            <a:endParaRPr/>
          </a:p>
        </p:txBody>
      </p:sp>
      <p:sp>
        <p:nvSpPr>
          <p:cNvPr id="4871" name="Google Shape;4871;p47"/>
          <p:cNvSpPr txBox="1"/>
          <p:nvPr>
            <p:ph idx="1" type="body"/>
          </p:nvPr>
        </p:nvSpPr>
        <p:spPr>
          <a:xfrm>
            <a:off x="400325" y="1325200"/>
            <a:ext cx="3078300" cy="3354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Use NLP to analyze user suggestions for the stock advisor.</a:t>
            </a:r>
            <a:endParaRPr sz="1300">
              <a:latin typeface="Times New Roman"/>
              <a:ea typeface="Times New Roman"/>
              <a:cs typeface="Times New Roman"/>
              <a:sym typeface="Times New Roman"/>
            </a:endParaRPr>
          </a:p>
          <a:p>
            <a:pPr indent="-311150" lvl="0" marL="457200" rtl="0" algn="l">
              <a:lnSpc>
                <a:spcPct val="2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Extract sentiment and key themes from feedback to find trends.</a:t>
            </a:r>
            <a:endParaRPr sz="1300">
              <a:latin typeface="Times New Roman"/>
              <a:ea typeface="Times New Roman"/>
              <a:cs typeface="Times New Roman"/>
              <a:sym typeface="Times New Roman"/>
            </a:endParaRPr>
          </a:p>
          <a:p>
            <a:pPr indent="-311150" lvl="0" marL="457200" rtl="0" algn="l">
              <a:lnSpc>
                <a:spcPct val="2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Develop an algorithm correlating user ratings with model types (RNN/MLP or ARIMA) using linear regression.</a:t>
            </a:r>
            <a:endParaRPr sz="1300">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300">
              <a:latin typeface="Times New Roman"/>
              <a:ea typeface="Times New Roman"/>
              <a:cs typeface="Times New Roman"/>
              <a:sym typeface="Times New Roman"/>
            </a:endParaRPr>
          </a:p>
          <a:p>
            <a:pPr indent="-228600" lvl="0" marL="685800" rtl="0" algn="l">
              <a:spcBef>
                <a:spcPts val="1200"/>
              </a:spcBef>
              <a:spcAft>
                <a:spcPts val="0"/>
              </a:spcAft>
              <a:buNone/>
            </a:pPr>
            <a:r>
              <a:t/>
            </a:r>
            <a:endParaRPr sz="1300">
              <a:latin typeface="Times New Roman"/>
              <a:ea typeface="Times New Roman"/>
              <a:cs typeface="Times New Roman"/>
              <a:sym typeface="Times New Roman"/>
            </a:endParaRPr>
          </a:p>
          <a:p>
            <a:pPr indent="0" lvl="0" marL="0" rtl="0" algn="l">
              <a:spcBef>
                <a:spcPts val="1200"/>
              </a:spcBef>
              <a:spcAft>
                <a:spcPts val="1200"/>
              </a:spcAft>
              <a:buNone/>
            </a:pPr>
            <a:r>
              <a:t/>
            </a:r>
            <a:endParaRPr sz="1400"/>
          </a:p>
        </p:txBody>
      </p:sp>
      <p:pic>
        <p:nvPicPr>
          <p:cNvPr id="4872" name="Google Shape;4872;p47"/>
          <p:cNvPicPr preferRelativeResize="0"/>
          <p:nvPr/>
        </p:nvPicPr>
        <p:blipFill>
          <a:blip r:embed="rId3">
            <a:alphaModFix/>
          </a:blip>
          <a:stretch>
            <a:fillRect/>
          </a:stretch>
        </p:blipFill>
        <p:spPr>
          <a:xfrm>
            <a:off x="3219025" y="2571750"/>
            <a:ext cx="5423425" cy="3021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6" name="Shape 4876"/>
        <p:cNvGrpSpPr/>
        <p:nvPr/>
      </p:nvGrpSpPr>
      <p:grpSpPr>
        <a:xfrm>
          <a:off x="0" y="0"/>
          <a:ext cx="0" cy="0"/>
          <a:chOff x="0" y="0"/>
          <a:chExt cx="0" cy="0"/>
        </a:xfrm>
      </p:grpSpPr>
      <p:sp>
        <p:nvSpPr>
          <p:cNvPr id="4877" name="Google Shape;4877;p48"/>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Enhancements</a:t>
            </a:r>
            <a:endParaRPr/>
          </a:p>
        </p:txBody>
      </p:sp>
      <p:sp>
        <p:nvSpPr>
          <p:cNvPr id="4878" name="Google Shape;4878;p48"/>
          <p:cNvSpPr txBox="1"/>
          <p:nvPr>
            <p:ph idx="1" type="body"/>
          </p:nvPr>
        </p:nvSpPr>
        <p:spPr>
          <a:xfrm>
            <a:off x="541950" y="1203200"/>
            <a:ext cx="3531000" cy="35922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Implement more ensemble learning models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Include sentiment analysis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Expand stock options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Integrate real-time data</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Advanced UI</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Enhanced Feedback Mechanism (NLP)</a:t>
            </a:r>
            <a:endParaRPr sz="1400">
              <a:latin typeface="Times New Roman"/>
              <a:ea typeface="Times New Roman"/>
              <a:cs typeface="Times New Roman"/>
              <a:sym typeface="Times New Roman"/>
            </a:endParaRPr>
          </a:p>
        </p:txBody>
      </p:sp>
      <p:grpSp>
        <p:nvGrpSpPr>
          <p:cNvPr id="4879" name="Google Shape;4879;p48"/>
          <p:cNvGrpSpPr/>
          <p:nvPr/>
        </p:nvGrpSpPr>
        <p:grpSpPr>
          <a:xfrm>
            <a:off x="6672494" y="498391"/>
            <a:ext cx="1919120" cy="1825767"/>
            <a:chOff x="1310300" y="1329825"/>
            <a:chExt cx="599725" cy="546375"/>
          </a:xfrm>
        </p:grpSpPr>
        <p:sp>
          <p:nvSpPr>
            <p:cNvPr id="4880" name="Google Shape;4880;p48"/>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rgbClr val="C0A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48"/>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rgbClr val="3C4A60"/>
                </a:gs>
                <a:gs pos="100000">
                  <a:srgbClr val="303B4D"/>
                </a:gs>
              </a:gsLst>
              <a:path path="circle">
                <a:fillToRect b="50%" l="50%" r="50%" t="50%"/>
              </a:path>
              <a:tileRect/>
            </a:gradFill>
            <a:ln>
              <a:noFill/>
            </a:ln>
            <a:effectLst>
              <a:outerShdw blurRad="57150" rotWithShape="0" algn="bl" dir="4860000" dist="47625">
                <a:srgbClr val="303B4D">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2" name="Google Shape;4882;p48"/>
          <p:cNvGrpSpPr/>
          <p:nvPr/>
        </p:nvGrpSpPr>
        <p:grpSpPr>
          <a:xfrm>
            <a:off x="7200675" y="960018"/>
            <a:ext cx="869743" cy="902104"/>
            <a:chOff x="-60255350" y="3733825"/>
            <a:chExt cx="316650" cy="316550"/>
          </a:xfrm>
        </p:grpSpPr>
        <p:sp>
          <p:nvSpPr>
            <p:cNvPr id="4883" name="Google Shape;4883;p48"/>
            <p:cNvSpPr/>
            <p:nvPr/>
          </p:nvSpPr>
          <p:spPr>
            <a:xfrm>
              <a:off x="-60218325" y="3733825"/>
              <a:ext cx="235525" cy="316550"/>
            </a:xfrm>
            <a:custGeom>
              <a:rect b="b" l="l" r="r" t="t"/>
              <a:pathLst>
                <a:path extrusionOk="0" h="12662" w="9421">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rgbClr val="C0A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48"/>
            <p:cNvSpPr/>
            <p:nvPr/>
          </p:nvSpPr>
          <p:spPr>
            <a:xfrm>
              <a:off x="-60255350" y="3844775"/>
              <a:ext cx="34675" cy="20500"/>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rgbClr val="C0A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48"/>
            <p:cNvSpPr/>
            <p:nvPr/>
          </p:nvSpPr>
          <p:spPr>
            <a:xfrm>
              <a:off x="-59974175" y="3844775"/>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rgbClr val="C0A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48"/>
            <p:cNvSpPr/>
            <p:nvPr/>
          </p:nvSpPr>
          <p:spPr>
            <a:xfrm>
              <a:off x="-60212825" y="3939475"/>
              <a:ext cx="32325" cy="30350"/>
            </a:xfrm>
            <a:custGeom>
              <a:rect b="b" l="l" r="r" t="t"/>
              <a:pathLst>
                <a:path extrusionOk="0" h="1214" w="1293">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rgbClr val="C0A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48"/>
            <p:cNvSpPr/>
            <p:nvPr/>
          </p:nvSpPr>
          <p:spPr>
            <a:xfrm>
              <a:off x="-60012750" y="3739425"/>
              <a:ext cx="32300" cy="30350"/>
            </a:xfrm>
            <a:custGeom>
              <a:rect b="b" l="l" r="r" t="t"/>
              <a:pathLst>
                <a:path extrusionOk="0" h="1214" w="1292">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rgbClr val="C0A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48"/>
            <p:cNvSpPr/>
            <p:nvPr/>
          </p:nvSpPr>
          <p:spPr>
            <a:xfrm>
              <a:off x="-60012750" y="3939475"/>
              <a:ext cx="32300" cy="30350"/>
            </a:xfrm>
            <a:custGeom>
              <a:rect b="b" l="l" r="r" t="t"/>
              <a:pathLst>
                <a:path extrusionOk="0" h="1214" w="1292">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rgbClr val="C0A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48"/>
            <p:cNvSpPr/>
            <p:nvPr/>
          </p:nvSpPr>
          <p:spPr>
            <a:xfrm>
              <a:off x="-60212825" y="3739425"/>
              <a:ext cx="32325" cy="30350"/>
            </a:xfrm>
            <a:custGeom>
              <a:rect b="b" l="l" r="r" t="t"/>
              <a:pathLst>
                <a:path extrusionOk="0" h="1214" w="1293">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rgbClr val="C0A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3" name="Shape 4793"/>
        <p:cNvGrpSpPr/>
        <p:nvPr/>
      </p:nvGrpSpPr>
      <p:grpSpPr>
        <a:xfrm>
          <a:off x="0" y="0"/>
          <a:ext cx="0" cy="0"/>
          <a:chOff x="0" y="0"/>
          <a:chExt cx="0" cy="0"/>
        </a:xfrm>
      </p:grpSpPr>
      <p:sp>
        <p:nvSpPr>
          <p:cNvPr id="4794" name="Google Shape;4794;p39"/>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 </a:t>
            </a:r>
            <a:endParaRPr/>
          </a:p>
        </p:txBody>
      </p:sp>
      <p:sp>
        <p:nvSpPr>
          <p:cNvPr id="4795" name="Google Shape;4795;p39"/>
          <p:cNvSpPr txBox="1"/>
          <p:nvPr>
            <p:ph idx="2" type="title"/>
          </p:nvPr>
        </p:nvSpPr>
        <p:spPr>
          <a:xfrm>
            <a:off x="2015050" y="1532325"/>
            <a:ext cx="237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of Original Model</a:t>
            </a:r>
            <a:endParaRPr/>
          </a:p>
        </p:txBody>
      </p:sp>
      <p:sp>
        <p:nvSpPr>
          <p:cNvPr id="4796" name="Google Shape;4796;p39"/>
          <p:cNvSpPr txBox="1"/>
          <p:nvPr>
            <p:ph idx="3" type="title"/>
          </p:nvPr>
        </p:nvSpPr>
        <p:spPr>
          <a:xfrm>
            <a:off x="5758900" y="1532313"/>
            <a:ext cx="237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Enhancements and Benefits</a:t>
            </a:r>
            <a:endParaRPr/>
          </a:p>
        </p:txBody>
      </p:sp>
      <p:sp>
        <p:nvSpPr>
          <p:cNvPr id="4797" name="Google Shape;4797;p39"/>
          <p:cNvSpPr txBox="1"/>
          <p:nvPr>
            <p:ph idx="5" type="title"/>
          </p:nvPr>
        </p:nvSpPr>
        <p:spPr>
          <a:xfrm>
            <a:off x="2015050" y="2785425"/>
            <a:ext cx="237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Findings from Data Exploration</a:t>
            </a:r>
            <a:endParaRPr sz="1900"/>
          </a:p>
        </p:txBody>
      </p:sp>
      <p:sp>
        <p:nvSpPr>
          <p:cNvPr id="4798" name="Google Shape;4798;p39"/>
          <p:cNvSpPr txBox="1"/>
          <p:nvPr>
            <p:ph idx="6" type="title"/>
          </p:nvPr>
        </p:nvSpPr>
        <p:spPr>
          <a:xfrm>
            <a:off x="5758900" y="2687100"/>
            <a:ext cx="26073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Comparisons of Different Algorithms</a:t>
            </a:r>
            <a:endParaRPr sz="1500"/>
          </a:p>
        </p:txBody>
      </p:sp>
      <p:sp>
        <p:nvSpPr>
          <p:cNvPr id="4799" name="Google Shape;4799;p39"/>
          <p:cNvSpPr txBox="1"/>
          <p:nvPr>
            <p:ph idx="9" type="title"/>
          </p:nvPr>
        </p:nvSpPr>
        <p:spPr>
          <a:xfrm>
            <a:off x="943977" y="1513668"/>
            <a:ext cx="775800" cy="7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800" name="Google Shape;4800;p39"/>
          <p:cNvSpPr txBox="1"/>
          <p:nvPr>
            <p:ph idx="13" type="title"/>
          </p:nvPr>
        </p:nvSpPr>
        <p:spPr>
          <a:xfrm>
            <a:off x="943977" y="2653193"/>
            <a:ext cx="775800" cy="7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801" name="Google Shape;4801;p39"/>
          <p:cNvSpPr txBox="1"/>
          <p:nvPr>
            <p:ph idx="14" type="title"/>
          </p:nvPr>
        </p:nvSpPr>
        <p:spPr>
          <a:xfrm>
            <a:off x="4687827" y="1513668"/>
            <a:ext cx="775800" cy="7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802" name="Google Shape;4802;p39"/>
          <p:cNvSpPr txBox="1"/>
          <p:nvPr>
            <p:ph idx="15" type="title"/>
          </p:nvPr>
        </p:nvSpPr>
        <p:spPr>
          <a:xfrm>
            <a:off x="4687827" y="2653193"/>
            <a:ext cx="775800" cy="7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803" name="Google Shape;4803;p39"/>
          <p:cNvSpPr txBox="1"/>
          <p:nvPr>
            <p:ph idx="13" type="title"/>
          </p:nvPr>
        </p:nvSpPr>
        <p:spPr>
          <a:xfrm>
            <a:off x="943977" y="3792718"/>
            <a:ext cx="775800" cy="7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804" name="Google Shape;4804;p39"/>
          <p:cNvSpPr txBox="1"/>
          <p:nvPr>
            <p:ph idx="15" type="title"/>
          </p:nvPr>
        </p:nvSpPr>
        <p:spPr>
          <a:xfrm>
            <a:off x="4687827" y="3792718"/>
            <a:ext cx="775800" cy="7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4805" name="Google Shape;4805;p39"/>
          <p:cNvSpPr txBox="1"/>
          <p:nvPr>
            <p:ph idx="5" type="title"/>
          </p:nvPr>
        </p:nvSpPr>
        <p:spPr>
          <a:xfrm>
            <a:off x="2015050" y="3860525"/>
            <a:ext cx="237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User Feedback</a:t>
            </a:r>
            <a:endParaRPr sz="1900"/>
          </a:p>
        </p:txBody>
      </p:sp>
      <p:sp>
        <p:nvSpPr>
          <p:cNvPr id="4806" name="Google Shape;4806;p39"/>
          <p:cNvSpPr txBox="1"/>
          <p:nvPr>
            <p:ph idx="5" type="title"/>
          </p:nvPr>
        </p:nvSpPr>
        <p:spPr>
          <a:xfrm>
            <a:off x="5758900" y="3841875"/>
            <a:ext cx="237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Future Enhancements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0" name="Shape 4810"/>
        <p:cNvGrpSpPr/>
        <p:nvPr/>
      </p:nvGrpSpPr>
      <p:grpSpPr>
        <a:xfrm>
          <a:off x="0" y="0"/>
          <a:ext cx="0" cy="0"/>
          <a:chOff x="0" y="0"/>
          <a:chExt cx="0" cy="0"/>
        </a:xfrm>
      </p:grpSpPr>
      <p:sp>
        <p:nvSpPr>
          <p:cNvPr id="4811" name="Google Shape;4811;p40"/>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of Original Model: </a:t>
            </a:r>
            <a:endParaRPr/>
          </a:p>
        </p:txBody>
      </p:sp>
      <p:sp>
        <p:nvSpPr>
          <p:cNvPr id="4812" name="Google Shape;4812;p40"/>
          <p:cNvSpPr txBox="1"/>
          <p:nvPr>
            <p:ph idx="1" type="body"/>
          </p:nvPr>
        </p:nvSpPr>
        <p:spPr>
          <a:xfrm>
            <a:off x="775125" y="1424075"/>
            <a:ext cx="3095100" cy="2850600"/>
          </a:xfrm>
          <a:prstGeom prst="rect">
            <a:avLst/>
          </a:prstGeom>
          <a:noFill/>
          <a:ln>
            <a:noFill/>
          </a:ln>
        </p:spPr>
        <p:txBody>
          <a:bodyPr anchorCtr="0" anchor="ctr" bIns="91425" lIns="91425" spcFirstLastPara="1" rIns="91425" wrap="square" tIns="91425">
            <a:noAutofit/>
          </a:bodyPr>
          <a:lstStyle/>
          <a:p>
            <a:pPr indent="-311150" lvl="0" marL="457200" marR="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Using </a:t>
            </a:r>
            <a:r>
              <a:rPr lang="en" sz="1300">
                <a:latin typeface="Times New Roman"/>
                <a:ea typeface="Times New Roman"/>
                <a:cs typeface="Times New Roman"/>
                <a:sym typeface="Times New Roman"/>
              </a:rPr>
              <a:t>yfinance</a:t>
            </a:r>
            <a:r>
              <a:rPr lang="en" sz="1300">
                <a:latin typeface="Times New Roman"/>
                <a:ea typeface="Times New Roman"/>
                <a:cs typeface="Times New Roman"/>
                <a:sym typeface="Times New Roman"/>
              </a:rPr>
              <a:t> package, extracts historical data of stocks from 2019 to 2023.</a:t>
            </a:r>
            <a:endParaRPr sz="1300">
              <a:latin typeface="Times New Roman"/>
              <a:ea typeface="Times New Roman"/>
              <a:cs typeface="Times New Roman"/>
              <a:sym typeface="Times New Roman"/>
            </a:endParaRPr>
          </a:p>
          <a:p>
            <a:pPr indent="-311150" lvl="0" marL="457200" marR="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Creation and fitting of ARIMA model for both companies.</a:t>
            </a:r>
            <a:endParaRPr sz="1300">
              <a:latin typeface="Times New Roman"/>
              <a:ea typeface="Times New Roman"/>
              <a:cs typeface="Times New Roman"/>
              <a:sym typeface="Times New Roman"/>
            </a:endParaRPr>
          </a:p>
          <a:p>
            <a:pPr indent="-311150" lvl="0" marL="457200" marR="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Comparing closing prices with predicted prices on a graph.</a:t>
            </a:r>
            <a:endParaRPr sz="1300">
              <a:latin typeface="Times New Roman"/>
              <a:ea typeface="Times New Roman"/>
              <a:cs typeface="Times New Roman"/>
              <a:sym typeface="Times New Roman"/>
            </a:endParaRPr>
          </a:p>
          <a:p>
            <a:pPr indent="-311150" lvl="0" marL="457200" marR="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Calculating error percentage.</a:t>
            </a:r>
            <a:endParaRPr sz="1300">
              <a:latin typeface="Times New Roman"/>
              <a:ea typeface="Times New Roman"/>
              <a:cs typeface="Times New Roman"/>
              <a:sym typeface="Times New Roman"/>
            </a:endParaRPr>
          </a:p>
          <a:p>
            <a:pPr indent="-311150" lvl="0" marL="457200" marR="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Forecasting future values.</a:t>
            </a:r>
            <a:endParaRPr sz="1100">
              <a:latin typeface="Times New Roman"/>
              <a:ea typeface="Times New Roman"/>
              <a:cs typeface="Times New Roman"/>
              <a:sym typeface="Times New Roman"/>
            </a:endParaRPr>
          </a:p>
        </p:txBody>
      </p:sp>
      <p:pic>
        <p:nvPicPr>
          <p:cNvPr id="4813" name="Google Shape;4813;p40"/>
          <p:cNvPicPr preferRelativeResize="0"/>
          <p:nvPr/>
        </p:nvPicPr>
        <p:blipFill>
          <a:blip r:embed="rId3">
            <a:alphaModFix/>
          </a:blip>
          <a:stretch>
            <a:fillRect/>
          </a:stretch>
        </p:blipFill>
        <p:spPr>
          <a:xfrm>
            <a:off x="4228850" y="3071150"/>
            <a:ext cx="4195149" cy="1731350"/>
          </a:xfrm>
          <a:prstGeom prst="rect">
            <a:avLst/>
          </a:prstGeom>
          <a:noFill/>
          <a:ln cap="flat" cmpd="sng" w="28575">
            <a:solidFill>
              <a:schemeClr val="dk2"/>
            </a:solidFill>
            <a:prstDash val="solid"/>
            <a:round/>
            <a:headEnd len="sm" w="sm" type="none"/>
            <a:tailEnd len="sm" w="sm" type="none"/>
          </a:ln>
          <a:effectLst>
            <a:outerShdw blurRad="57150" rotWithShape="0" algn="bl" dir="6000000" dist="76200">
              <a:srgbClr val="000000">
                <a:alpha val="50000"/>
              </a:srgbClr>
            </a:outerShdw>
          </a:effectLst>
        </p:spPr>
      </p:pic>
      <p:pic>
        <p:nvPicPr>
          <p:cNvPr id="4814" name="Google Shape;4814;p40"/>
          <p:cNvPicPr preferRelativeResize="0"/>
          <p:nvPr/>
        </p:nvPicPr>
        <p:blipFill>
          <a:blip r:embed="rId4">
            <a:alphaModFix/>
          </a:blip>
          <a:stretch>
            <a:fillRect/>
          </a:stretch>
        </p:blipFill>
        <p:spPr>
          <a:xfrm>
            <a:off x="4228850" y="1017725"/>
            <a:ext cx="4195150" cy="19056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8" name="Shape 4818"/>
        <p:cNvGrpSpPr/>
        <p:nvPr/>
      </p:nvGrpSpPr>
      <p:grpSpPr>
        <a:xfrm>
          <a:off x="0" y="0"/>
          <a:ext cx="0" cy="0"/>
          <a:chOff x="0" y="0"/>
          <a:chExt cx="0" cy="0"/>
        </a:xfrm>
      </p:grpSpPr>
      <p:sp>
        <p:nvSpPr>
          <p:cNvPr id="4819" name="Google Shape;4819;p41"/>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Enhancements &amp; Benefits</a:t>
            </a:r>
            <a:endParaRPr/>
          </a:p>
        </p:txBody>
      </p:sp>
      <p:sp>
        <p:nvSpPr>
          <p:cNvPr id="4820" name="Google Shape;4820;p41"/>
          <p:cNvSpPr txBox="1"/>
          <p:nvPr>
            <p:ph idx="1" type="body"/>
          </p:nvPr>
        </p:nvSpPr>
        <p:spPr>
          <a:xfrm>
            <a:off x="488750" y="1332000"/>
            <a:ext cx="3852000" cy="3811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lt2"/>
              </a:buClr>
              <a:buSzPts val="1500"/>
              <a:buFont typeface="Times New Roman"/>
              <a:buChar char="●"/>
            </a:pPr>
            <a:r>
              <a:rPr lang="en" sz="1500">
                <a:solidFill>
                  <a:schemeClr val="lt2"/>
                </a:solidFill>
                <a:latin typeface="Times New Roman"/>
                <a:ea typeface="Times New Roman"/>
                <a:cs typeface="Times New Roman"/>
                <a:sym typeface="Times New Roman"/>
              </a:rPr>
              <a:t>Enhanced Data Preprocessing:</a:t>
            </a:r>
            <a:endParaRPr sz="1500">
              <a:solidFill>
                <a:schemeClr val="lt2"/>
              </a:solidFill>
              <a:latin typeface="Times New Roman"/>
              <a:ea typeface="Times New Roman"/>
              <a:cs typeface="Times New Roman"/>
              <a:sym typeface="Times New Roman"/>
            </a:endParaRPr>
          </a:p>
          <a:p>
            <a:pPr indent="-311150" lvl="1" marL="91440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Capping Outliers</a:t>
            </a:r>
            <a:endParaRPr sz="1300">
              <a:latin typeface="Times New Roman"/>
              <a:ea typeface="Times New Roman"/>
              <a:cs typeface="Times New Roman"/>
              <a:sym typeface="Times New Roman"/>
            </a:endParaRPr>
          </a:p>
          <a:p>
            <a:pPr indent="-304800" lvl="1" marL="914400" rtl="0" algn="l">
              <a:lnSpc>
                <a:spcPct val="150000"/>
              </a:lnSpc>
              <a:spcBef>
                <a:spcPts val="0"/>
              </a:spcBef>
              <a:spcAft>
                <a:spcPts val="0"/>
              </a:spcAft>
              <a:buSzPts val="1200"/>
              <a:buFont typeface="Times New Roman"/>
              <a:buChar char="○"/>
            </a:pPr>
            <a:r>
              <a:rPr lang="en" sz="1300">
                <a:latin typeface="Times New Roman"/>
                <a:ea typeface="Times New Roman"/>
                <a:cs typeface="Times New Roman"/>
                <a:sym typeface="Times New Roman"/>
              </a:rPr>
              <a:t>Filtering Data</a:t>
            </a:r>
            <a:endParaRPr sz="1300">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2"/>
              </a:buClr>
              <a:buSzPts val="1500"/>
              <a:buFont typeface="Times New Roman"/>
              <a:buChar char="●"/>
            </a:pPr>
            <a:r>
              <a:rPr lang="en" sz="1500">
                <a:solidFill>
                  <a:schemeClr val="lt2"/>
                </a:solidFill>
                <a:latin typeface="Times New Roman"/>
                <a:ea typeface="Times New Roman"/>
                <a:cs typeface="Times New Roman"/>
                <a:sym typeface="Times New Roman"/>
              </a:rPr>
              <a:t>Enhanced Metrics Calculation:</a:t>
            </a:r>
            <a:endParaRPr sz="1500">
              <a:solidFill>
                <a:schemeClr val="lt2"/>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SzPts val="1200"/>
              <a:buFont typeface="Times New Roman"/>
              <a:buChar char="○"/>
            </a:pPr>
            <a:r>
              <a:rPr lang="en" sz="1300">
                <a:latin typeface="Times New Roman"/>
                <a:ea typeface="Times New Roman"/>
                <a:cs typeface="Times New Roman"/>
                <a:sym typeface="Times New Roman"/>
              </a:rPr>
              <a:t>Annualized</a:t>
            </a:r>
            <a:r>
              <a:rPr lang="en" sz="1300">
                <a:latin typeface="Times New Roman"/>
                <a:ea typeface="Times New Roman"/>
                <a:cs typeface="Times New Roman"/>
                <a:sym typeface="Times New Roman"/>
              </a:rPr>
              <a:t> Return &amp; Volatility</a:t>
            </a:r>
            <a:endParaRPr sz="1300">
              <a:latin typeface="Times New Roman"/>
              <a:ea typeface="Times New Roman"/>
              <a:cs typeface="Times New Roman"/>
              <a:sym typeface="Times New Roman"/>
            </a:endParaRPr>
          </a:p>
          <a:p>
            <a:pPr indent="-304800" lvl="1" marL="914400" rtl="0" algn="l">
              <a:lnSpc>
                <a:spcPct val="150000"/>
              </a:lnSpc>
              <a:spcBef>
                <a:spcPts val="0"/>
              </a:spcBef>
              <a:spcAft>
                <a:spcPts val="0"/>
              </a:spcAft>
              <a:buSzPts val="1200"/>
              <a:buFont typeface="Times New Roman"/>
              <a:buChar char="○"/>
            </a:pPr>
            <a:r>
              <a:rPr lang="en" sz="1300">
                <a:latin typeface="Times New Roman"/>
                <a:ea typeface="Times New Roman"/>
                <a:cs typeface="Times New Roman"/>
                <a:sym typeface="Times New Roman"/>
              </a:rPr>
              <a:t>Sharpe Ratio Calculation</a:t>
            </a:r>
            <a:endParaRPr sz="1300">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2"/>
              </a:buClr>
              <a:buSzPts val="1500"/>
              <a:buFont typeface="Times New Roman"/>
              <a:buChar char="●"/>
            </a:pPr>
            <a:r>
              <a:rPr lang="en" sz="1500">
                <a:solidFill>
                  <a:schemeClr val="lt2"/>
                </a:solidFill>
                <a:latin typeface="Times New Roman"/>
                <a:ea typeface="Times New Roman"/>
                <a:cs typeface="Times New Roman"/>
                <a:sym typeface="Times New Roman"/>
              </a:rPr>
              <a:t>Visualization Enhancements:</a:t>
            </a:r>
            <a:endParaRPr sz="1500">
              <a:solidFill>
                <a:schemeClr val="lt2"/>
              </a:solidFill>
              <a:latin typeface="Times New Roman"/>
              <a:ea typeface="Times New Roman"/>
              <a:cs typeface="Times New Roman"/>
              <a:sym typeface="Times New Roman"/>
            </a:endParaRPr>
          </a:p>
          <a:p>
            <a:pPr indent="-311150" lvl="1" marL="91440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Distribution Plots</a:t>
            </a:r>
            <a:endParaRPr sz="1300">
              <a:latin typeface="Times New Roman"/>
              <a:ea typeface="Times New Roman"/>
              <a:cs typeface="Times New Roman"/>
              <a:sym typeface="Times New Roman"/>
            </a:endParaRPr>
          </a:p>
          <a:p>
            <a:pPr indent="-311150" lvl="1" marL="91440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Correlation Matrix</a:t>
            </a:r>
            <a:endParaRPr sz="1300">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sz="1300">
              <a:latin typeface="Times New Roman"/>
              <a:ea typeface="Times New Roman"/>
              <a:cs typeface="Times New Roman"/>
              <a:sym typeface="Times New Roman"/>
            </a:endParaRPr>
          </a:p>
        </p:txBody>
      </p:sp>
      <p:pic>
        <p:nvPicPr>
          <p:cNvPr id="4821" name="Google Shape;4821;p41"/>
          <p:cNvPicPr preferRelativeResize="0"/>
          <p:nvPr/>
        </p:nvPicPr>
        <p:blipFill>
          <a:blip r:embed="rId3">
            <a:alphaModFix/>
          </a:blip>
          <a:stretch>
            <a:fillRect/>
          </a:stretch>
        </p:blipFill>
        <p:spPr>
          <a:xfrm>
            <a:off x="4062850" y="1010498"/>
            <a:ext cx="4205925" cy="1961976"/>
          </a:xfrm>
          <a:prstGeom prst="rect">
            <a:avLst/>
          </a:prstGeom>
          <a:noFill/>
          <a:ln cap="flat" cmpd="sng" w="28575">
            <a:solidFill>
              <a:schemeClr val="dk2"/>
            </a:solidFill>
            <a:prstDash val="solid"/>
            <a:round/>
            <a:headEnd len="sm" w="sm" type="none"/>
            <a:tailEnd len="sm" w="sm" type="none"/>
          </a:ln>
        </p:spPr>
      </p:pic>
      <p:pic>
        <p:nvPicPr>
          <p:cNvPr id="4822" name="Google Shape;4822;p41"/>
          <p:cNvPicPr preferRelativeResize="0"/>
          <p:nvPr/>
        </p:nvPicPr>
        <p:blipFill>
          <a:blip r:embed="rId4">
            <a:alphaModFix/>
          </a:blip>
          <a:stretch>
            <a:fillRect/>
          </a:stretch>
        </p:blipFill>
        <p:spPr>
          <a:xfrm>
            <a:off x="6952932" y="3098850"/>
            <a:ext cx="1315842" cy="1822900"/>
          </a:xfrm>
          <a:prstGeom prst="rect">
            <a:avLst/>
          </a:prstGeom>
          <a:noFill/>
          <a:ln cap="flat" cmpd="sng" w="28575">
            <a:solidFill>
              <a:schemeClr val="dk2"/>
            </a:solidFill>
            <a:prstDash val="solid"/>
            <a:round/>
            <a:headEnd len="sm" w="sm" type="none"/>
            <a:tailEnd len="sm" w="sm" type="none"/>
          </a:ln>
        </p:spPr>
      </p:pic>
      <p:pic>
        <p:nvPicPr>
          <p:cNvPr id="4823" name="Google Shape;4823;p41"/>
          <p:cNvPicPr preferRelativeResize="0"/>
          <p:nvPr/>
        </p:nvPicPr>
        <p:blipFill>
          <a:blip r:embed="rId5">
            <a:alphaModFix/>
          </a:blip>
          <a:stretch>
            <a:fillRect/>
          </a:stretch>
        </p:blipFill>
        <p:spPr>
          <a:xfrm>
            <a:off x="4062847" y="3098850"/>
            <a:ext cx="2788127" cy="1822901"/>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7" name="Shape 4827"/>
        <p:cNvGrpSpPr/>
        <p:nvPr/>
      </p:nvGrpSpPr>
      <p:grpSpPr>
        <a:xfrm>
          <a:off x="0" y="0"/>
          <a:ext cx="0" cy="0"/>
          <a:chOff x="0" y="0"/>
          <a:chExt cx="0" cy="0"/>
        </a:xfrm>
      </p:grpSpPr>
      <p:sp>
        <p:nvSpPr>
          <p:cNvPr id="4828" name="Google Shape;4828;p42"/>
          <p:cNvSpPr txBox="1"/>
          <p:nvPr>
            <p:ph idx="1" type="body"/>
          </p:nvPr>
        </p:nvSpPr>
        <p:spPr>
          <a:xfrm>
            <a:off x="553500" y="1360475"/>
            <a:ext cx="3933300" cy="3394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lt2"/>
              </a:buClr>
              <a:buSzPts val="1500"/>
              <a:buFont typeface="Times New Roman"/>
              <a:buChar char="●"/>
            </a:pPr>
            <a:r>
              <a:rPr lang="en" sz="1500">
                <a:solidFill>
                  <a:schemeClr val="lt2"/>
                </a:solidFill>
                <a:latin typeface="Times New Roman"/>
                <a:ea typeface="Times New Roman"/>
                <a:cs typeface="Times New Roman"/>
                <a:sym typeface="Times New Roman"/>
              </a:rPr>
              <a:t>User Interaction</a:t>
            </a:r>
            <a:endParaRPr sz="1300">
              <a:solidFill>
                <a:schemeClr val="lt2"/>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SzPts val="1100"/>
              <a:buFont typeface="Times New Roman"/>
              <a:buChar char="○"/>
            </a:pPr>
            <a:r>
              <a:rPr lang="en" sz="1300">
                <a:latin typeface="Times New Roman"/>
                <a:ea typeface="Times New Roman"/>
                <a:cs typeface="Times New Roman"/>
                <a:sym typeface="Times New Roman"/>
              </a:rPr>
              <a:t>User Inputs</a:t>
            </a:r>
            <a:endParaRPr sz="1300">
              <a:latin typeface="Times New Roman"/>
              <a:ea typeface="Times New Roman"/>
              <a:cs typeface="Times New Roman"/>
              <a:sym typeface="Times New Roman"/>
            </a:endParaRPr>
          </a:p>
          <a:p>
            <a:pPr indent="-298450" lvl="1" marL="914400" rtl="0" algn="l">
              <a:lnSpc>
                <a:spcPct val="150000"/>
              </a:lnSpc>
              <a:spcBef>
                <a:spcPts val="0"/>
              </a:spcBef>
              <a:spcAft>
                <a:spcPts val="0"/>
              </a:spcAft>
              <a:buSzPts val="1100"/>
              <a:buFont typeface="Times New Roman"/>
              <a:buChar char="○"/>
            </a:pPr>
            <a:r>
              <a:rPr lang="en" sz="1300">
                <a:latin typeface="Times New Roman"/>
                <a:ea typeface="Times New Roman"/>
                <a:cs typeface="Times New Roman"/>
                <a:sym typeface="Times New Roman"/>
              </a:rPr>
              <a:t>Risk Assessment</a:t>
            </a:r>
            <a:endParaRPr sz="1300">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2"/>
              </a:buClr>
              <a:buSzPts val="1500"/>
              <a:buFont typeface="Times New Roman"/>
              <a:buChar char="●"/>
            </a:pPr>
            <a:r>
              <a:rPr lang="en" sz="1500">
                <a:solidFill>
                  <a:schemeClr val="lt2"/>
                </a:solidFill>
                <a:latin typeface="Times New Roman"/>
                <a:ea typeface="Times New Roman"/>
                <a:cs typeface="Times New Roman"/>
                <a:sym typeface="Times New Roman"/>
              </a:rPr>
              <a:t>Improved Modeling Techniques</a:t>
            </a:r>
            <a:endParaRPr sz="1500">
              <a:solidFill>
                <a:schemeClr val="lt2"/>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SzPts val="1100"/>
              <a:buFont typeface="Times New Roman"/>
              <a:buChar char="○"/>
            </a:pPr>
            <a:r>
              <a:rPr lang="en" sz="1300">
                <a:latin typeface="Times New Roman"/>
                <a:ea typeface="Times New Roman"/>
                <a:cs typeface="Times New Roman"/>
                <a:sym typeface="Times New Roman"/>
              </a:rPr>
              <a:t>ARIMA Model Tuning</a:t>
            </a:r>
            <a:endParaRPr sz="1300">
              <a:latin typeface="Times New Roman"/>
              <a:ea typeface="Times New Roman"/>
              <a:cs typeface="Times New Roman"/>
              <a:sym typeface="Times New Roman"/>
            </a:endParaRPr>
          </a:p>
          <a:p>
            <a:pPr indent="-298450" lvl="1" marL="914400" rtl="0" algn="l">
              <a:lnSpc>
                <a:spcPct val="150000"/>
              </a:lnSpc>
              <a:spcBef>
                <a:spcPts val="0"/>
              </a:spcBef>
              <a:spcAft>
                <a:spcPts val="0"/>
              </a:spcAft>
              <a:buSzPts val="1100"/>
              <a:buFont typeface="Times New Roman"/>
              <a:buChar char="○"/>
            </a:pPr>
            <a:r>
              <a:rPr lang="en" sz="1300">
                <a:latin typeface="Times New Roman"/>
                <a:ea typeface="Times New Roman"/>
                <a:cs typeface="Times New Roman"/>
                <a:sym typeface="Times New Roman"/>
              </a:rPr>
              <a:t>Future Value Forecasting</a:t>
            </a:r>
            <a:endParaRPr sz="1300">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2"/>
              </a:buClr>
              <a:buSzPts val="1500"/>
              <a:buFont typeface="Times New Roman"/>
              <a:buChar char="●"/>
            </a:pPr>
            <a:r>
              <a:rPr lang="en" sz="1500">
                <a:solidFill>
                  <a:schemeClr val="lt2"/>
                </a:solidFill>
                <a:latin typeface="Times New Roman"/>
                <a:ea typeface="Times New Roman"/>
                <a:cs typeface="Times New Roman"/>
                <a:sym typeface="Times New Roman"/>
              </a:rPr>
              <a:t>Deep Learning</a:t>
            </a:r>
            <a:r>
              <a:rPr lang="en" sz="1500">
                <a:solidFill>
                  <a:schemeClr val="lt2"/>
                </a:solidFill>
                <a:latin typeface="Times New Roman"/>
                <a:ea typeface="Times New Roman"/>
                <a:cs typeface="Times New Roman"/>
                <a:sym typeface="Times New Roman"/>
              </a:rPr>
              <a:t> Integration</a:t>
            </a:r>
            <a:endParaRPr sz="1500">
              <a:solidFill>
                <a:schemeClr val="lt2"/>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SzPts val="1100"/>
              <a:buFont typeface="Times New Roman"/>
              <a:buChar char="○"/>
            </a:pPr>
            <a:r>
              <a:rPr lang="en" sz="1300">
                <a:latin typeface="Times New Roman"/>
                <a:ea typeface="Times New Roman"/>
                <a:cs typeface="Times New Roman"/>
                <a:sym typeface="Times New Roman"/>
              </a:rPr>
              <a:t>Using MLP </a:t>
            </a:r>
            <a:endParaRPr sz="1300">
              <a:latin typeface="Times New Roman"/>
              <a:ea typeface="Times New Roman"/>
              <a:cs typeface="Times New Roman"/>
              <a:sym typeface="Times New Roman"/>
            </a:endParaRPr>
          </a:p>
          <a:p>
            <a:pPr indent="-311150" lvl="1" marL="91440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Ensemble</a:t>
            </a:r>
            <a:r>
              <a:rPr lang="en" sz="1300">
                <a:latin typeface="Times New Roman"/>
                <a:ea typeface="Times New Roman"/>
                <a:cs typeface="Times New Roman"/>
                <a:sym typeface="Times New Roman"/>
              </a:rPr>
              <a:t> Learning</a:t>
            </a:r>
            <a:endParaRPr sz="1300">
              <a:latin typeface="Times New Roman"/>
              <a:ea typeface="Times New Roman"/>
              <a:cs typeface="Times New Roman"/>
              <a:sym typeface="Times New Roman"/>
            </a:endParaRPr>
          </a:p>
        </p:txBody>
      </p:sp>
      <p:sp>
        <p:nvSpPr>
          <p:cNvPr id="4829" name="Google Shape;4829;p42"/>
          <p:cNvSpPr txBox="1"/>
          <p:nvPr>
            <p:ph type="title"/>
          </p:nvPr>
        </p:nvSpPr>
        <p:spPr>
          <a:xfrm>
            <a:off x="720000" y="434500"/>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Enhancements &amp; Benefits</a:t>
            </a:r>
            <a:endParaRPr>
              <a:highlight>
                <a:srgbClr val="980000"/>
              </a:highlight>
            </a:endParaRPr>
          </a:p>
        </p:txBody>
      </p:sp>
      <p:pic>
        <p:nvPicPr>
          <p:cNvPr id="4830" name="Google Shape;4830;p42"/>
          <p:cNvPicPr preferRelativeResize="0"/>
          <p:nvPr/>
        </p:nvPicPr>
        <p:blipFill>
          <a:blip r:embed="rId3">
            <a:alphaModFix/>
          </a:blip>
          <a:stretch>
            <a:fillRect/>
          </a:stretch>
        </p:blipFill>
        <p:spPr>
          <a:xfrm>
            <a:off x="3803475" y="2216475"/>
            <a:ext cx="4680623" cy="280975"/>
          </a:xfrm>
          <a:prstGeom prst="rect">
            <a:avLst/>
          </a:prstGeom>
          <a:noFill/>
          <a:ln cap="flat" cmpd="sng" w="28575">
            <a:solidFill>
              <a:schemeClr val="dk2"/>
            </a:solidFill>
            <a:prstDash val="solid"/>
            <a:round/>
            <a:headEnd len="sm" w="sm" type="none"/>
            <a:tailEnd len="sm" w="sm" type="none"/>
          </a:ln>
        </p:spPr>
      </p:pic>
      <p:pic>
        <p:nvPicPr>
          <p:cNvPr id="4831" name="Google Shape;4831;p42"/>
          <p:cNvPicPr preferRelativeResize="0"/>
          <p:nvPr/>
        </p:nvPicPr>
        <p:blipFill>
          <a:blip r:embed="rId4">
            <a:alphaModFix/>
          </a:blip>
          <a:stretch>
            <a:fillRect/>
          </a:stretch>
        </p:blipFill>
        <p:spPr>
          <a:xfrm>
            <a:off x="3803475" y="1493000"/>
            <a:ext cx="4697313" cy="633350"/>
          </a:xfrm>
          <a:prstGeom prst="rect">
            <a:avLst/>
          </a:prstGeom>
          <a:noFill/>
          <a:ln cap="flat" cmpd="sng" w="28575">
            <a:solidFill>
              <a:schemeClr val="dk2"/>
            </a:solidFill>
            <a:prstDash val="solid"/>
            <a:round/>
            <a:headEnd len="sm" w="sm" type="none"/>
            <a:tailEnd len="sm" w="sm" type="none"/>
          </a:ln>
        </p:spPr>
      </p:pic>
      <p:pic>
        <p:nvPicPr>
          <p:cNvPr id="4832" name="Google Shape;4832;p42"/>
          <p:cNvPicPr preferRelativeResize="0"/>
          <p:nvPr/>
        </p:nvPicPr>
        <p:blipFill>
          <a:blip r:embed="rId5">
            <a:alphaModFix/>
          </a:blip>
          <a:stretch>
            <a:fillRect/>
          </a:stretch>
        </p:blipFill>
        <p:spPr>
          <a:xfrm>
            <a:off x="3803475" y="2589825"/>
            <a:ext cx="1646750" cy="1888174"/>
          </a:xfrm>
          <a:prstGeom prst="rect">
            <a:avLst/>
          </a:prstGeom>
          <a:noFill/>
          <a:ln cap="flat" cmpd="sng" w="28575">
            <a:solidFill>
              <a:schemeClr val="dk2"/>
            </a:solidFill>
            <a:prstDash val="solid"/>
            <a:round/>
            <a:headEnd len="sm" w="sm" type="none"/>
            <a:tailEnd len="sm" w="sm" type="none"/>
          </a:ln>
        </p:spPr>
      </p:pic>
      <p:pic>
        <p:nvPicPr>
          <p:cNvPr id="4833" name="Google Shape;4833;p42"/>
          <p:cNvPicPr preferRelativeResize="0"/>
          <p:nvPr/>
        </p:nvPicPr>
        <p:blipFill>
          <a:blip r:embed="rId6">
            <a:alphaModFix/>
          </a:blip>
          <a:stretch>
            <a:fillRect/>
          </a:stretch>
        </p:blipFill>
        <p:spPr>
          <a:xfrm>
            <a:off x="5521000" y="2589825"/>
            <a:ext cx="2963100" cy="18881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7" name="Shape 4837"/>
        <p:cNvGrpSpPr/>
        <p:nvPr/>
      </p:nvGrpSpPr>
      <p:grpSpPr>
        <a:xfrm>
          <a:off x="0" y="0"/>
          <a:ext cx="0" cy="0"/>
          <a:chOff x="0" y="0"/>
          <a:chExt cx="0" cy="0"/>
        </a:xfrm>
      </p:grpSpPr>
      <p:sp>
        <p:nvSpPr>
          <p:cNvPr id="4838" name="Google Shape;4838;p43"/>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from Data Exploration</a:t>
            </a:r>
            <a:endParaRPr/>
          </a:p>
        </p:txBody>
      </p:sp>
      <p:sp>
        <p:nvSpPr>
          <p:cNvPr id="4839" name="Google Shape;4839;p43"/>
          <p:cNvSpPr txBox="1"/>
          <p:nvPr>
            <p:ph idx="1" type="body"/>
          </p:nvPr>
        </p:nvSpPr>
        <p:spPr>
          <a:xfrm>
            <a:off x="720000" y="1617300"/>
            <a:ext cx="4870200" cy="26412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lt2"/>
              </a:buClr>
              <a:buSzPts val="1400"/>
              <a:buChar char="●"/>
            </a:pPr>
            <a:r>
              <a:rPr lang="en" sz="1400">
                <a:solidFill>
                  <a:schemeClr val="lt2"/>
                </a:solidFill>
              </a:rPr>
              <a:t>Annualized Return:</a:t>
            </a:r>
            <a:endParaRPr sz="1400">
              <a:solidFill>
                <a:schemeClr val="lt2"/>
              </a:solidFill>
            </a:endParaRPr>
          </a:p>
          <a:p>
            <a:pPr indent="-292100" lvl="1" marL="914400" rtl="0" algn="l">
              <a:lnSpc>
                <a:spcPct val="150000"/>
              </a:lnSpc>
              <a:spcBef>
                <a:spcPts val="0"/>
              </a:spcBef>
              <a:spcAft>
                <a:spcPts val="0"/>
              </a:spcAft>
              <a:buSzPts val="1000"/>
              <a:buChar char="○"/>
            </a:pPr>
            <a:r>
              <a:rPr lang="en" sz="1200"/>
              <a:t>Slightly sharper curve due to smaller standard deviation.</a:t>
            </a:r>
            <a:endParaRPr sz="1200"/>
          </a:p>
          <a:p>
            <a:pPr indent="-304800" lvl="1" marL="914400" rtl="0" algn="l">
              <a:lnSpc>
                <a:spcPct val="150000"/>
              </a:lnSpc>
              <a:spcBef>
                <a:spcPts val="0"/>
              </a:spcBef>
              <a:spcAft>
                <a:spcPts val="0"/>
              </a:spcAft>
              <a:buSzPts val="1200"/>
              <a:buChar char="○"/>
            </a:pPr>
            <a:r>
              <a:rPr lang="en" sz="1200"/>
              <a:t>The graph is normally distributed, and there is less variability in the data</a:t>
            </a:r>
            <a:endParaRPr sz="1200"/>
          </a:p>
          <a:p>
            <a:pPr indent="-317500" lvl="0" marL="457200" rtl="0" algn="l">
              <a:lnSpc>
                <a:spcPct val="150000"/>
              </a:lnSpc>
              <a:spcBef>
                <a:spcPts val="0"/>
              </a:spcBef>
              <a:spcAft>
                <a:spcPts val="0"/>
              </a:spcAft>
              <a:buClr>
                <a:schemeClr val="lt2"/>
              </a:buClr>
              <a:buSzPts val="1400"/>
              <a:buChar char="●"/>
            </a:pPr>
            <a:r>
              <a:rPr lang="en" sz="1400">
                <a:solidFill>
                  <a:schemeClr val="lt2"/>
                </a:solidFill>
              </a:rPr>
              <a:t>Annualized Volatility:</a:t>
            </a:r>
            <a:endParaRPr sz="1400">
              <a:solidFill>
                <a:schemeClr val="lt2"/>
              </a:solidFill>
            </a:endParaRPr>
          </a:p>
          <a:p>
            <a:pPr indent="-292100" lvl="1" marL="914400" rtl="0" algn="l">
              <a:lnSpc>
                <a:spcPct val="150000"/>
              </a:lnSpc>
              <a:spcBef>
                <a:spcPts val="0"/>
              </a:spcBef>
              <a:spcAft>
                <a:spcPts val="0"/>
              </a:spcAft>
              <a:buSzPts val="1000"/>
              <a:buChar char="○"/>
            </a:pPr>
            <a:r>
              <a:rPr lang="en" sz="1200"/>
              <a:t>The mean is skewed to the left, indicating a bias in the data.</a:t>
            </a:r>
            <a:endParaRPr sz="1200"/>
          </a:p>
          <a:p>
            <a:pPr indent="-304800" lvl="1" marL="914400" rtl="0" algn="l">
              <a:lnSpc>
                <a:spcPct val="150000"/>
              </a:lnSpc>
              <a:spcBef>
                <a:spcPts val="0"/>
              </a:spcBef>
              <a:spcAft>
                <a:spcPts val="0"/>
              </a:spcAft>
              <a:buSzPts val="1200"/>
              <a:buChar char="○"/>
            </a:pPr>
            <a:r>
              <a:rPr lang="en" sz="1200"/>
              <a:t>T</a:t>
            </a:r>
            <a:r>
              <a:rPr lang="en" sz="1200"/>
              <a:t>he standard deviation is larger, and curve is flatter.</a:t>
            </a:r>
            <a:endParaRPr sz="1200"/>
          </a:p>
          <a:p>
            <a:pPr indent="-317500" lvl="0" marL="457200" rtl="0" algn="l">
              <a:lnSpc>
                <a:spcPct val="150000"/>
              </a:lnSpc>
              <a:spcBef>
                <a:spcPts val="0"/>
              </a:spcBef>
              <a:spcAft>
                <a:spcPts val="0"/>
              </a:spcAft>
              <a:buClr>
                <a:schemeClr val="lt2"/>
              </a:buClr>
              <a:buSzPts val="1400"/>
              <a:buChar char="●"/>
            </a:pPr>
            <a:r>
              <a:rPr lang="en" sz="1400">
                <a:solidFill>
                  <a:schemeClr val="lt2"/>
                </a:solidFill>
              </a:rPr>
              <a:t>Sharpe Ratio:</a:t>
            </a:r>
            <a:endParaRPr sz="1400">
              <a:solidFill>
                <a:schemeClr val="lt2"/>
              </a:solidFill>
            </a:endParaRPr>
          </a:p>
          <a:p>
            <a:pPr indent="-292100" lvl="1" marL="914400" rtl="0" algn="l">
              <a:lnSpc>
                <a:spcPct val="150000"/>
              </a:lnSpc>
              <a:spcBef>
                <a:spcPts val="0"/>
              </a:spcBef>
              <a:spcAft>
                <a:spcPts val="0"/>
              </a:spcAft>
              <a:buSzPts val="1000"/>
              <a:buChar char="○"/>
            </a:pPr>
            <a:r>
              <a:rPr lang="en" sz="1200"/>
              <a:t>Normally </a:t>
            </a:r>
            <a:r>
              <a:rPr lang="en" sz="1200"/>
              <a:t>distributed</a:t>
            </a:r>
            <a:r>
              <a:rPr lang="en" sz="1200"/>
              <a:t> graph with </a:t>
            </a:r>
            <a:r>
              <a:rPr lang="en" sz="1200"/>
              <a:t>slightly</a:t>
            </a:r>
            <a:r>
              <a:rPr lang="en" sz="1200"/>
              <a:t> larger standard deviation.</a:t>
            </a:r>
            <a:endParaRPr sz="1200"/>
          </a:p>
        </p:txBody>
      </p:sp>
      <p:pic>
        <p:nvPicPr>
          <p:cNvPr id="4840" name="Google Shape;4840;p43"/>
          <p:cNvPicPr preferRelativeResize="0"/>
          <p:nvPr/>
        </p:nvPicPr>
        <p:blipFill>
          <a:blip r:embed="rId3">
            <a:alphaModFix/>
          </a:blip>
          <a:stretch>
            <a:fillRect/>
          </a:stretch>
        </p:blipFill>
        <p:spPr>
          <a:xfrm>
            <a:off x="5900325" y="959825"/>
            <a:ext cx="2659275" cy="3684026"/>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4" name="Shape 4844"/>
        <p:cNvGrpSpPr/>
        <p:nvPr/>
      </p:nvGrpSpPr>
      <p:grpSpPr>
        <a:xfrm>
          <a:off x="0" y="0"/>
          <a:ext cx="0" cy="0"/>
          <a:chOff x="0" y="0"/>
          <a:chExt cx="0" cy="0"/>
        </a:xfrm>
      </p:grpSpPr>
      <p:sp>
        <p:nvSpPr>
          <p:cNvPr id="4845" name="Google Shape;4845;p44"/>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46" name="Google Shape;4846;p44"/>
          <p:cNvSpPr txBox="1"/>
          <p:nvPr>
            <p:ph idx="1" type="body"/>
          </p:nvPr>
        </p:nvSpPr>
        <p:spPr>
          <a:xfrm>
            <a:off x="534775" y="1186825"/>
            <a:ext cx="4303500" cy="26412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2"/>
                </a:solidFill>
              </a:rPr>
              <a:t>Correlation Matrix:</a:t>
            </a:r>
            <a:endParaRPr sz="1500">
              <a:solidFill>
                <a:schemeClr val="dk2"/>
              </a:solidFill>
            </a:endParaRPr>
          </a:p>
          <a:p>
            <a:pPr indent="-317500" lvl="0" marL="457200" rtl="0" algn="l">
              <a:lnSpc>
                <a:spcPct val="150000"/>
              </a:lnSpc>
              <a:spcBef>
                <a:spcPts val="1200"/>
              </a:spcBef>
              <a:spcAft>
                <a:spcPts val="0"/>
              </a:spcAft>
              <a:buClr>
                <a:schemeClr val="dk2"/>
              </a:buClr>
              <a:buSzPts val="1400"/>
              <a:buChar char="●"/>
            </a:pPr>
            <a:r>
              <a:rPr lang="en" sz="1400">
                <a:solidFill>
                  <a:schemeClr val="dk2"/>
                </a:solidFill>
              </a:rPr>
              <a:t>High Correlation:</a:t>
            </a:r>
            <a:endParaRPr sz="1400">
              <a:solidFill>
                <a:schemeClr val="dk2"/>
              </a:solidFill>
            </a:endParaRPr>
          </a:p>
          <a:p>
            <a:pPr indent="-292100" lvl="1" marL="914400" rtl="0" algn="l">
              <a:lnSpc>
                <a:spcPct val="150000"/>
              </a:lnSpc>
              <a:spcBef>
                <a:spcPts val="0"/>
              </a:spcBef>
              <a:spcAft>
                <a:spcPts val="0"/>
              </a:spcAft>
              <a:buSzPts val="1000"/>
              <a:buChar char="○"/>
            </a:pPr>
            <a:r>
              <a:rPr lang="en" sz="1200"/>
              <a:t>Annualized Return - Sharpe Ratio</a:t>
            </a:r>
            <a:endParaRPr sz="1200">
              <a:solidFill>
                <a:srgbClr val="FF0000"/>
              </a:solidFill>
            </a:endParaRPr>
          </a:p>
          <a:p>
            <a:pPr indent="-317500" lvl="0" marL="457200" rtl="0" algn="l">
              <a:lnSpc>
                <a:spcPct val="150000"/>
              </a:lnSpc>
              <a:spcBef>
                <a:spcPts val="0"/>
              </a:spcBef>
              <a:spcAft>
                <a:spcPts val="0"/>
              </a:spcAft>
              <a:buSzPts val="1400"/>
              <a:buChar char="●"/>
            </a:pPr>
            <a:r>
              <a:rPr lang="en" sz="1400">
                <a:solidFill>
                  <a:schemeClr val="dk2"/>
                </a:solidFill>
              </a:rPr>
              <a:t>Low Correlation</a:t>
            </a:r>
            <a:r>
              <a:rPr lang="en" sz="1400"/>
              <a:t>:</a:t>
            </a:r>
            <a:endParaRPr sz="1400"/>
          </a:p>
          <a:p>
            <a:pPr indent="-292100" lvl="1" marL="914400" rtl="0" algn="l">
              <a:lnSpc>
                <a:spcPct val="150000"/>
              </a:lnSpc>
              <a:spcBef>
                <a:spcPts val="0"/>
              </a:spcBef>
              <a:spcAft>
                <a:spcPts val="0"/>
              </a:spcAft>
              <a:buSzPts val="1000"/>
              <a:buChar char="○"/>
            </a:pPr>
            <a:r>
              <a:rPr lang="en" sz="1200"/>
              <a:t>Annualized Return - Annualized Volatility</a:t>
            </a:r>
            <a:endParaRPr sz="1200"/>
          </a:p>
          <a:p>
            <a:pPr indent="-292100" lvl="1" marL="914400" rtl="0" algn="l">
              <a:lnSpc>
                <a:spcPct val="150000"/>
              </a:lnSpc>
              <a:spcBef>
                <a:spcPts val="0"/>
              </a:spcBef>
              <a:spcAft>
                <a:spcPts val="0"/>
              </a:spcAft>
              <a:buSzPts val="1000"/>
              <a:buChar char="○"/>
            </a:pPr>
            <a:r>
              <a:rPr lang="en" sz="1200"/>
              <a:t>Annualized Volatility - Sharpe Ratio</a:t>
            </a:r>
            <a:endParaRPr sz="1200"/>
          </a:p>
        </p:txBody>
      </p:sp>
      <p:sp>
        <p:nvSpPr>
          <p:cNvPr id="4847" name="Google Shape;4847;p44"/>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from Data Exploration</a:t>
            </a:r>
            <a:endParaRPr/>
          </a:p>
        </p:txBody>
      </p:sp>
      <p:pic>
        <p:nvPicPr>
          <p:cNvPr id="4848" name="Google Shape;4848;p44"/>
          <p:cNvPicPr preferRelativeResize="0"/>
          <p:nvPr/>
        </p:nvPicPr>
        <p:blipFill>
          <a:blip r:embed="rId3">
            <a:alphaModFix/>
          </a:blip>
          <a:stretch>
            <a:fillRect/>
          </a:stretch>
        </p:blipFill>
        <p:spPr>
          <a:xfrm>
            <a:off x="4747050" y="1740100"/>
            <a:ext cx="3803827" cy="24869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2" name="Shape 4852"/>
        <p:cNvGrpSpPr/>
        <p:nvPr/>
      </p:nvGrpSpPr>
      <p:grpSpPr>
        <a:xfrm>
          <a:off x="0" y="0"/>
          <a:ext cx="0" cy="0"/>
          <a:chOff x="0" y="0"/>
          <a:chExt cx="0" cy="0"/>
        </a:xfrm>
      </p:grpSpPr>
      <p:sp>
        <p:nvSpPr>
          <p:cNvPr id="4853" name="Google Shape;4853;p45"/>
          <p:cNvSpPr/>
          <p:nvPr/>
        </p:nvSpPr>
        <p:spPr>
          <a:xfrm>
            <a:off x="6371125" y="1174225"/>
            <a:ext cx="674100" cy="1713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854" name="Google Shape;4854;p45"/>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Comparisons of Different Algorithms</a:t>
            </a:r>
            <a:endParaRPr/>
          </a:p>
        </p:txBody>
      </p:sp>
      <p:sp>
        <p:nvSpPr>
          <p:cNvPr id="4855" name="Google Shape;4855;p45"/>
          <p:cNvSpPr txBox="1"/>
          <p:nvPr>
            <p:ph idx="1" type="body"/>
          </p:nvPr>
        </p:nvSpPr>
        <p:spPr>
          <a:xfrm>
            <a:off x="519075" y="1194700"/>
            <a:ext cx="4119600" cy="3796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300">
                <a:solidFill>
                  <a:schemeClr val="dk2"/>
                </a:solidFill>
              </a:rPr>
              <a:t>Neural Network (</a:t>
            </a:r>
            <a:r>
              <a:rPr lang="en" sz="1300">
                <a:solidFill>
                  <a:schemeClr val="dk2"/>
                </a:solidFill>
              </a:rPr>
              <a:t>Ensemble</a:t>
            </a:r>
            <a:r>
              <a:rPr lang="en" sz="1300">
                <a:solidFill>
                  <a:schemeClr val="dk2"/>
                </a:solidFill>
              </a:rPr>
              <a:t> RNN and MPL)*Enhanced</a:t>
            </a:r>
            <a:r>
              <a:rPr b="1" lang="en" sz="1300">
                <a:solidFill>
                  <a:schemeClr val="dk2"/>
                </a:solidFill>
                <a:latin typeface="Times New Roman"/>
                <a:ea typeface="Times New Roman"/>
                <a:cs typeface="Times New Roman"/>
                <a:sym typeface="Times New Roman"/>
              </a:rPr>
              <a:t>:</a:t>
            </a:r>
            <a:endParaRPr b="1" sz="1300">
              <a:solidFill>
                <a:schemeClr val="dk2"/>
              </a:solidFill>
              <a:latin typeface="Times New Roman"/>
              <a:ea typeface="Times New Roman"/>
              <a:cs typeface="Times New Roman"/>
              <a:sym typeface="Times New Roman"/>
            </a:endParaRPr>
          </a:p>
          <a:p>
            <a:pPr indent="-298450" lvl="0" marL="457200" marR="0" rtl="0" algn="l">
              <a:lnSpc>
                <a:spcPct val="115000"/>
              </a:lnSpc>
              <a:spcBef>
                <a:spcPts val="1200"/>
              </a:spcBef>
              <a:spcAft>
                <a:spcPts val="0"/>
              </a:spcAft>
              <a:buSzPts val="1100"/>
              <a:buChar char="●"/>
            </a:pPr>
            <a:r>
              <a:rPr lang="en" sz="1100"/>
              <a:t>Displays best parameters optimized through GridSearchCV</a:t>
            </a:r>
            <a:endParaRPr sz="1100"/>
          </a:p>
          <a:p>
            <a:pPr indent="-298450" lvl="0" marL="457200" marR="0" rtl="0" algn="l">
              <a:lnSpc>
                <a:spcPct val="115000"/>
              </a:lnSpc>
              <a:spcBef>
                <a:spcPts val="0"/>
              </a:spcBef>
              <a:spcAft>
                <a:spcPts val="0"/>
              </a:spcAft>
              <a:buSzPts val="1100"/>
              <a:buChar char="●"/>
            </a:pPr>
            <a:r>
              <a:rPr lang="en" sz="1100"/>
              <a:t>Predicts closing prices based on training and testing data</a:t>
            </a:r>
            <a:endParaRPr sz="1100"/>
          </a:p>
          <a:p>
            <a:pPr indent="-298450" lvl="0" marL="457200" marR="0" rtl="0" algn="l">
              <a:lnSpc>
                <a:spcPct val="115000"/>
              </a:lnSpc>
              <a:spcBef>
                <a:spcPts val="0"/>
              </a:spcBef>
              <a:spcAft>
                <a:spcPts val="0"/>
              </a:spcAft>
              <a:buSzPts val="1100"/>
              <a:buChar char="●"/>
            </a:pPr>
            <a:r>
              <a:rPr lang="en" sz="1100"/>
              <a:t>Calculates mean squared error (MSE) to assess prediction accuracy</a:t>
            </a:r>
            <a:endParaRPr sz="1100"/>
          </a:p>
          <a:p>
            <a:pPr indent="-298450" lvl="0" marL="457200" marR="0" rtl="0" algn="l">
              <a:lnSpc>
                <a:spcPct val="115000"/>
              </a:lnSpc>
              <a:spcBef>
                <a:spcPts val="0"/>
              </a:spcBef>
              <a:spcAft>
                <a:spcPts val="0"/>
              </a:spcAft>
              <a:buSzPts val="1100"/>
              <a:buChar char="●"/>
            </a:pPr>
            <a:r>
              <a:rPr lang="en" sz="1100"/>
              <a:t>Compares predicted and actual prices in a graph</a:t>
            </a:r>
            <a:endParaRPr sz="1100"/>
          </a:p>
          <a:p>
            <a:pPr indent="0" lvl="0" marL="0" marR="0" rtl="0" algn="l">
              <a:lnSpc>
                <a:spcPct val="115000"/>
              </a:lnSpc>
              <a:spcBef>
                <a:spcPts val="1200"/>
              </a:spcBef>
              <a:spcAft>
                <a:spcPts val="0"/>
              </a:spcAft>
              <a:buNone/>
            </a:pPr>
            <a:r>
              <a:rPr lang="en" sz="1300">
                <a:solidFill>
                  <a:schemeClr val="dk2"/>
                </a:solidFill>
              </a:rPr>
              <a:t>ARIMA Model *Original:</a:t>
            </a:r>
            <a:endParaRPr sz="1100"/>
          </a:p>
          <a:p>
            <a:pPr indent="-298450" lvl="0" marL="457200" marR="0" rtl="0" algn="l">
              <a:lnSpc>
                <a:spcPct val="115000"/>
              </a:lnSpc>
              <a:spcBef>
                <a:spcPts val="1200"/>
              </a:spcBef>
              <a:spcAft>
                <a:spcPts val="0"/>
              </a:spcAft>
              <a:buSzPts val="1100"/>
              <a:buChar char="●"/>
            </a:pPr>
            <a:r>
              <a:rPr lang="en" sz="1100"/>
              <a:t>Takes input of company’s name, start and end dates</a:t>
            </a:r>
            <a:endParaRPr sz="1100"/>
          </a:p>
          <a:p>
            <a:pPr indent="-298450" lvl="0" marL="457200" marR="0" rtl="0" algn="l">
              <a:lnSpc>
                <a:spcPct val="115000"/>
              </a:lnSpc>
              <a:spcBef>
                <a:spcPts val="0"/>
              </a:spcBef>
              <a:spcAft>
                <a:spcPts val="0"/>
              </a:spcAft>
              <a:buSzPts val="1100"/>
              <a:buChar char="●"/>
            </a:pPr>
            <a:r>
              <a:rPr lang="en" sz="1100"/>
              <a:t>Predicts closing prices</a:t>
            </a:r>
            <a:endParaRPr sz="1100"/>
          </a:p>
          <a:p>
            <a:pPr indent="-298450" lvl="0" marL="457200" marR="0" rtl="0" algn="l">
              <a:lnSpc>
                <a:spcPct val="115000"/>
              </a:lnSpc>
              <a:spcBef>
                <a:spcPts val="0"/>
              </a:spcBef>
              <a:spcAft>
                <a:spcPts val="0"/>
              </a:spcAft>
              <a:buSzPts val="1100"/>
              <a:buChar char="●"/>
            </a:pPr>
            <a:r>
              <a:rPr lang="en" sz="1100"/>
              <a:t>Displays absolute mean error percentage</a:t>
            </a:r>
            <a:endParaRPr sz="1100"/>
          </a:p>
          <a:p>
            <a:pPr indent="-298450" lvl="0" marL="457200" marR="0" rtl="0" algn="l">
              <a:lnSpc>
                <a:spcPct val="115000"/>
              </a:lnSpc>
              <a:spcBef>
                <a:spcPts val="0"/>
              </a:spcBef>
              <a:spcAft>
                <a:spcPts val="0"/>
              </a:spcAft>
              <a:buSzPts val="1100"/>
              <a:buChar char="●"/>
            </a:pPr>
            <a:r>
              <a:rPr lang="en" sz="1100"/>
              <a:t>Forecasts future values</a:t>
            </a:r>
            <a:endParaRPr sz="1100"/>
          </a:p>
        </p:txBody>
      </p:sp>
      <p:pic>
        <p:nvPicPr>
          <p:cNvPr id="4856" name="Google Shape;4856;p45"/>
          <p:cNvPicPr preferRelativeResize="0"/>
          <p:nvPr/>
        </p:nvPicPr>
        <p:blipFill>
          <a:blip r:embed="rId3">
            <a:alphaModFix/>
          </a:blip>
          <a:stretch>
            <a:fillRect/>
          </a:stretch>
        </p:blipFill>
        <p:spPr>
          <a:xfrm>
            <a:off x="4735300" y="3141131"/>
            <a:ext cx="3991025" cy="1712945"/>
          </a:xfrm>
          <a:prstGeom prst="rect">
            <a:avLst/>
          </a:prstGeom>
          <a:noFill/>
          <a:ln cap="flat" cmpd="sng" w="38100">
            <a:solidFill>
              <a:schemeClr val="dk2"/>
            </a:solidFill>
            <a:prstDash val="solid"/>
            <a:round/>
            <a:headEnd len="sm" w="sm" type="none"/>
            <a:tailEnd len="sm" w="sm" type="none"/>
          </a:ln>
        </p:spPr>
      </p:pic>
      <p:pic>
        <p:nvPicPr>
          <p:cNvPr id="4857" name="Google Shape;4857;p45"/>
          <p:cNvPicPr preferRelativeResize="0"/>
          <p:nvPr/>
        </p:nvPicPr>
        <p:blipFill>
          <a:blip r:embed="rId4">
            <a:alphaModFix/>
          </a:blip>
          <a:stretch>
            <a:fillRect/>
          </a:stretch>
        </p:blipFill>
        <p:spPr>
          <a:xfrm>
            <a:off x="4779270" y="1174100"/>
            <a:ext cx="3801280" cy="17129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1" name="Shape 4861"/>
        <p:cNvGrpSpPr/>
        <p:nvPr/>
      </p:nvGrpSpPr>
      <p:grpSpPr>
        <a:xfrm>
          <a:off x="0" y="0"/>
          <a:ext cx="0" cy="0"/>
          <a:chOff x="0" y="0"/>
          <a:chExt cx="0" cy="0"/>
        </a:xfrm>
      </p:grpSpPr>
      <p:sp>
        <p:nvSpPr>
          <p:cNvPr id="4862" name="Google Shape;4862;p4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Interaction and Feedback </a:t>
            </a:r>
            <a:endParaRPr/>
          </a:p>
        </p:txBody>
      </p:sp>
      <p:sp>
        <p:nvSpPr>
          <p:cNvPr id="4863" name="Google Shape;4863;p46"/>
          <p:cNvSpPr txBox="1"/>
          <p:nvPr>
            <p:ph idx="1" type="body"/>
          </p:nvPr>
        </p:nvSpPr>
        <p:spPr>
          <a:xfrm>
            <a:off x="399275" y="1358925"/>
            <a:ext cx="3445200" cy="3372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Takes user input for multiple stocks to predict their prices.</a:t>
            </a:r>
            <a:endParaRPr sz="1300">
              <a:latin typeface="Times New Roman"/>
              <a:ea typeface="Times New Roman"/>
              <a:cs typeface="Times New Roman"/>
              <a:sym typeface="Times New Roman"/>
            </a:endParaRPr>
          </a:p>
          <a:p>
            <a:pPr indent="-311150" lvl="0" marL="457200" rtl="0" algn="l">
              <a:lnSpc>
                <a:spcPct val="2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Collects user ratings and suggestions after showing predictions.</a:t>
            </a:r>
            <a:endParaRPr sz="1300">
              <a:latin typeface="Times New Roman"/>
              <a:ea typeface="Times New Roman"/>
              <a:cs typeface="Times New Roman"/>
              <a:sym typeface="Times New Roman"/>
            </a:endParaRPr>
          </a:p>
          <a:p>
            <a:pPr indent="-311150" lvl="0" marL="457200" rtl="0" algn="l">
              <a:lnSpc>
                <a:spcPct val="2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Calculates prediction accuracy (MAPE) and recommends buying based on risk level and stock volatility.</a:t>
            </a:r>
            <a:endParaRPr sz="13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t/>
            </a:r>
            <a:endParaRPr sz="1300">
              <a:latin typeface="Times New Roman"/>
              <a:ea typeface="Times New Roman"/>
              <a:cs typeface="Times New Roman"/>
              <a:sym typeface="Times New Roman"/>
            </a:endParaRPr>
          </a:p>
        </p:txBody>
      </p:sp>
      <p:pic>
        <p:nvPicPr>
          <p:cNvPr id="4864" name="Google Shape;4864;p46"/>
          <p:cNvPicPr preferRelativeResize="0"/>
          <p:nvPr/>
        </p:nvPicPr>
        <p:blipFill>
          <a:blip r:embed="rId3">
            <a:alphaModFix/>
          </a:blip>
          <a:stretch>
            <a:fillRect/>
          </a:stretch>
        </p:blipFill>
        <p:spPr>
          <a:xfrm>
            <a:off x="3844475" y="1502475"/>
            <a:ext cx="4675698" cy="318100"/>
          </a:xfrm>
          <a:prstGeom prst="rect">
            <a:avLst/>
          </a:prstGeom>
          <a:noFill/>
          <a:ln cap="flat" cmpd="sng" w="28575">
            <a:solidFill>
              <a:schemeClr val="dk2"/>
            </a:solidFill>
            <a:prstDash val="solid"/>
            <a:round/>
            <a:headEnd len="sm" w="sm" type="none"/>
            <a:tailEnd len="sm" w="sm" type="none"/>
          </a:ln>
        </p:spPr>
      </p:pic>
      <p:pic>
        <p:nvPicPr>
          <p:cNvPr id="4865" name="Google Shape;4865;p46"/>
          <p:cNvPicPr preferRelativeResize="0"/>
          <p:nvPr/>
        </p:nvPicPr>
        <p:blipFill>
          <a:blip r:embed="rId4">
            <a:alphaModFix/>
          </a:blip>
          <a:stretch>
            <a:fillRect/>
          </a:stretch>
        </p:blipFill>
        <p:spPr>
          <a:xfrm>
            <a:off x="3844475" y="2067200"/>
            <a:ext cx="4675699" cy="280687"/>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utch Market Investment Consulting by Slidesgo">
  <a:themeElements>
    <a:clrScheme name="Simple Light">
      <a:dk1>
        <a:srgbClr val="FFFFFF"/>
      </a:dk1>
      <a:lt1>
        <a:srgbClr val="303B4D"/>
      </a:lt1>
      <a:dk2>
        <a:srgbClr val="C0A06D"/>
      </a:dk2>
      <a:lt2>
        <a:srgbClr val="9C8055"/>
      </a:lt2>
      <a:accent1>
        <a:srgbClr val="3C4A60"/>
      </a:accent1>
      <a:accent2>
        <a:srgbClr val="5D6B82"/>
      </a:accent2>
      <a:accent3>
        <a:srgbClr val="D4BE9B"/>
      </a:accent3>
      <a:accent4>
        <a:srgbClr val="E0E0E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