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AD2E7-F840-4E20-B532-C1C970F7D99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8EB32-6E75-48C2-A791-490DEA81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14ACC8B-FBB1-4480-AB9F-197C18AB2855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241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25AA-B66A-41DC-9162-5EB89763CBA0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6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1234-147E-493A-9356-6870848F3918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9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CA9F-41DC-4169-97F6-7B2690FF2165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4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4D84-DC92-42CE-B0D5-86B35B61630E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301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EF4E-E00F-4C31-BCE3-3DCE08B8E990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4FCA-8084-4C87-BB06-F14018F39C14}" type="datetime1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4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6853-A366-4430-B1A2-AF4D7472F631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0404-375D-4C19-A088-8BE7E64A3CAC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22E8-E871-4A31-BA96-F72588C22763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0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B820-8308-48D2-B150-F5EBD63D1D29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7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C55B290-2D3E-40FD-A731-FD561C401CBD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0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c-Schneider/FlightSurvey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7A6F-964F-4C04-9D2E-ACDEC5157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91466-B572-4F5C-A73F-8E4525AB3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Alec Schneider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02437-5580-4FE8-8514-4E4124DA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05591DE-F0ED-4EB4-8B26-F5B2659E89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8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15A1-D9E2-47FC-811B-904D2B9D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C3D0-02FE-43F4-A9DF-03F15A74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Accomplishments This Past Period:</a:t>
            </a:r>
          </a:p>
          <a:p>
            <a:pPr lvl="1"/>
            <a:r>
              <a:rPr lang="en-US" dirty="0"/>
              <a:t>Reviewed variable glossary</a:t>
            </a:r>
          </a:p>
          <a:p>
            <a:pPr lvl="1"/>
            <a:r>
              <a:rPr lang="en-US" dirty="0"/>
              <a:t>Created </a:t>
            </a:r>
            <a:r>
              <a:rPr lang="en-US" dirty="0">
                <a:hlinkClick r:id="rId2"/>
              </a:rPr>
              <a:t>GitHub repository</a:t>
            </a:r>
            <a:r>
              <a:rPr lang="en-US" dirty="0"/>
              <a:t> for version control</a:t>
            </a:r>
          </a:p>
          <a:p>
            <a:pPr lvl="1"/>
            <a:r>
              <a:rPr lang="en-US" dirty="0"/>
              <a:t>Created business questions and identified variables that may be used in answering them</a:t>
            </a:r>
          </a:p>
          <a:p>
            <a:pPr lvl="1"/>
            <a:r>
              <a:rPr lang="en-US" dirty="0"/>
              <a:t>Began exploratory data analysis</a:t>
            </a:r>
          </a:p>
          <a:p>
            <a:pPr lvl="2"/>
            <a:r>
              <a:rPr lang="en-US" dirty="0"/>
              <a:t>Created a bar chart of the Satisfaction variable</a:t>
            </a:r>
          </a:p>
          <a:p>
            <a:pPr lvl="2"/>
            <a:r>
              <a:rPr lang="en-US" dirty="0"/>
              <a:t>Explored NA values in each columns</a:t>
            </a:r>
          </a:p>
          <a:p>
            <a:pPr lvl="2"/>
            <a:endParaRPr lang="en-US" dirty="0"/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Plan removal or fill methods for NA values in the data</a:t>
            </a:r>
          </a:p>
          <a:p>
            <a:pPr lvl="1"/>
            <a:r>
              <a:rPr lang="en-US" dirty="0"/>
              <a:t>Create buckets of the Age column</a:t>
            </a:r>
          </a:p>
          <a:p>
            <a:pPr lvl="1"/>
            <a:r>
              <a:rPr lang="en-US" dirty="0"/>
              <a:t>Derive Departure Delay and Arrival Delay in Minutes as a percent of Flight Time in Minutes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1ED99-C3D5-48B7-8514-8B4E9184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05591DE-F0ED-4EB4-8B26-F5B2659E89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3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F879-8735-4D0E-AA20-52D1E107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851E-C12F-4F9C-B8C5-063A1FFF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Which airlines and origin cities have the highest rates of departure delays and cancellations?</a:t>
            </a:r>
          </a:p>
          <a:p>
            <a:pPr lvl="1"/>
            <a:r>
              <a:rPr lang="en-US" sz="1500" dirty="0"/>
              <a:t>Variables: Airline Code, Airline Name, Origin City, Flight Cancelled, Departure Delay in Minutes</a:t>
            </a:r>
          </a:p>
          <a:p>
            <a:r>
              <a:rPr lang="en-US" dirty="0"/>
              <a:t>Do vacation destinations have a higher satisfaction?</a:t>
            </a:r>
          </a:p>
          <a:p>
            <a:pPr lvl="1"/>
            <a:r>
              <a:rPr lang="en-US" sz="1500" dirty="0"/>
              <a:t>Variables: Satisfaction, Type of Travel, Destination City</a:t>
            </a:r>
          </a:p>
          <a:p>
            <a:r>
              <a:rPr lang="en-US" dirty="0"/>
              <a:t>Which demographics are most price sensitive?</a:t>
            </a:r>
          </a:p>
          <a:p>
            <a:pPr lvl="1"/>
            <a:r>
              <a:rPr lang="en-US" sz="1500" dirty="0"/>
              <a:t>Variables: Age, Gender, Price Sensitivity</a:t>
            </a:r>
          </a:p>
          <a:p>
            <a:r>
              <a:rPr lang="en-US" dirty="0"/>
              <a:t>Which airlines have the highest satisfaction scores? Distribution of the scores should be factored in as well.</a:t>
            </a:r>
          </a:p>
          <a:p>
            <a:pPr lvl="1"/>
            <a:r>
              <a:rPr lang="en-US" sz="1500" dirty="0"/>
              <a:t>Variables: Satisfaction, Airline Code, Airline Name</a:t>
            </a:r>
          </a:p>
          <a:p>
            <a:r>
              <a:rPr lang="en-US" dirty="0"/>
              <a:t>Which variables affect Satisfaction most?</a:t>
            </a:r>
          </a:p>
          <a:p>
            <a:pPr lvl="1"/>
            <a:r>
              <a:rPr lang="en-US" sz="1500" dirty="0"/>
              <a:t>Variables: Type of Travel, Flight Cancelled, Departure Delay in Minutes, Arrival Delay in Minutes, Flight Time in Minutes, Flight Distance, Arrival Delay Greater 5 Mins, Airline Code, Shopping Amount at Airport, Eating and Drinking at Airport, Class, Airline Status, Age, Gender, Price Sensitivity, No of Flights P.A., % of Flight With Other Airlines, No. of Flight With Other Airlines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E4D1F-DB62-4336-B8DD-1480B0E6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05591DE-F0ED-4EB4-8B26-F5B2659E89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6219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379</TotalTime>
  <Words>273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Schoolbook</vt:lpstr>
      <vt:lpstr>Wingdings 2</vt:lpstr>
      <vt:lpstr>View</vt:lpstr>
      <vt:lpstr>Project Update 1</vt:lpstr>
      <vt:lpstr>Overall Summary</vt:lpstr>
      <vt:lpstr>Business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 1</dc:title>
  <dc:creator>Alec Schneider</dc:creator>
  <cp:lastModifiedBy>Alec Schneider</cp:lastModifiedBy>
  <cp:revision>7</cp:revision>
  <dcterms:created xsi:type="dcterms:W3CDTF">2020-10-28T13:29:39Z</dcterms:created>
  <dcterms:modified xsi:type="dcterms:W3CDTF">2020-10-28T19:49:05Z</dcterms:modified>
</cp:coreProperties>
</file>