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5" r:id="rId4"/>
    <p:sldId id="266" r:id="rId5"/>
    <p:sldId id="267" r:id="rId6"/>
    <p:sldId id="268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14ACC8B-FBB1-4480-AB9F-197C18AB2855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7534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25AA-B66A-41DC-9162-5EB89763CBA0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6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1234-147E-493A-9356-6870848F3918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1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CA9F-41DC-4169-97F6-7B2690FF2165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7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4D84-DC92-42CE-B0D5-86B35B61630E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406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EF4E-E00F-4C31-BCE3-3DCE08B8E990}" type="datetime1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2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4FCA-8084-4C87-BB06-F14018F39C14}" type="datetime1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5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6853-A366-4430-B1A2-AF4D7472F631}" type="datetime1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2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0404-375D-4C19-A088-8BE7E64A3CAC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4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22E8-E871-4A31-BA96-F72588C22763}" type="datetime1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4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B820-8308-48D2-B150-F5EBD63D1D29}" type="datetime1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9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C55B290-2D3E-40FD-A731-FD561C401CBD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05591DE-F0ED-4EB4-8B26-F5B265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9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87A6F-964F-4C04-9D2E-ACDEC5157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Update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91466-B572-4F5C-A73F-8E4525AB38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Alec Schneider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02437-5580-4FE8-8514-4E4124DA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5591DE-F0ED-4EB4-8B26-F5B2659E896E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60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715A1-D9E2-47FC-811B-904D2B9D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31117"/>
            <a:ext cx="9692640" cy="1325562"/>
          </a:xfrm>
        </p:spPr>
        <p:txBody>
          <a:bodyPr anchor="ctr"/>
          <a:lstStyle/>
          <a:p>
            <a:r>
              <a:rPr lang="en-US" dirty="0"/>
              <a:t>Overall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EC3D0-02FE-43F4-A9DF-03F15A746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6221"/>
            <a:ext cx="5720993" cy="5279704"/>
          </a:xfrm>
        </p:spPr>
        <p:txBody>
          <a:bodyPr/>
          <a:lstStyle/>
          <a:p>
            <a:r>
              <a:rPr lang="en-US" u="sng" dirty="0"/>
              <a:t>Accomplishments This Past Period:</a:t>
            </a:r>
          </a:p>
          <a:p>
            <a:pPr lvl="1"/>
            <a:r>
              <a:rPr lang="en-US" dirty="0"/>
              <a:t>Finalized logic for NA values in columns</a:t>
            </a:r>
          </a:p>
          <a:p>
            <a:pPr lvl="1"/>
            <a:r>
              <a:rPr lang="en-US" dirty="0"/>
              <a:t>Cleaned up variable names</a:t>
            </a:r>
          </a:p>
          <a:p>
            <a:pPr lvl="1"/>
            <a:r>
              <a:rPr lang="en-US" dirty="0"/>
              <a:t>Explored distributions of variables</a:t>
            </a:r>
          </a:p>
          <a:p>
            <a:pPr lvl="1"/>
            <a:r>
              <a:rPr lang="en-US" dirty="0"/>
              <a:t>Explored the relationships between variables</a:t>
            </a:r>
          </a:p>
          <a:p>
            <a:pPr lvl="1"/>
            <a:r>
              <a:rPr lang="en-US" dirty="0"/>
              <a:t>Mapped all flight patterns in the data using geocode</a:t>
            </a:r>
          </a:p>
          <a:p>
            <a:pPr lvl="1"/>
            <a:r>
              <a:rPr lang="en-US" dirty="0"/>
              <a:t>Created ratios to determine how delayed a flight was or how late it was to arrive</a:t>
            </a:r>
          </a:p>
          <a:p>
            <a:pPr marL="548640" lvl="2" indent="0">
              <a:buNone/>
            </a:pPr>
            <a:endParaRPr lang="en-US" dirty="0"/>
          </a:p>
          <a:p>
            <a:r>
              <a:rPr lang="en-US" u="sng" dirty="0"/>
              <a:t>Next Steps:</a:t>
            </a:r>
          </a:p>
          <a:p>
            <a:pPr lvl="1"/>
            <a:r>
              <a:rPr lang="en-US" dirty="0"/>
              <a:t>Create a function to use across multiple R scripts to clean and transform the dataset</a:t>
            </a:r>
          </a:p>
          <a:p>
            <a:pPr lvl="1"/>
            <a:r>
              <a:rPr lang="en-US" dirty="0"/>
              <a:t>Categorize certain numeric variables in order to prep the dataset for modeling</a:t>
            </a:r>
          </a:p>
          <a:p>
            <a:pPr lvl="1"/>
            <a:r>
              <a:rPr lang="en-US" dirty="0"/>
              <a:t>Decide on factoring variables</a:t>
            </a:r>
          </a:p>
          <a:p>
            <a:pPr lvl="1"/>
            <a:r>
              <a:rPr lang="en-US" dirty="0"/>
              <a:t>Create summary statistics for grouped variables</a:t>
            </a:r>
          </a:p>
          <a:p>
            <a:pPr lvl="1"/>
            <a:r>
              <a:rPr lang="en-US" dirty="0"/>
              <a:t>Begin initial linear regression modeling and use of support vector machines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1ED99-C3D5-48B7-8514-8B4E9184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5591DE-F0ED-4EB4-8B26-F5B2659E896E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02866E-6816-4811-8A0F-0C9F3E2CCD6E}"/>
              </a:ext>
            </a:extLst>
          </p:cNvPr>
          <p:cNvSpPr txBox="1">
            <a:spLocks/>
          </p:cNvSpPr>
          <p:nvPr/>
        </p:nvSpPr>
        <p:spPr>
          <a:xfrm>
            <a:off x="5720993" y="1486221"/>
            <a:ext cx="5571847" cy="5279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What’s working well:</a:t>
            </a:r>
          </a:p>
          <a:p>
            <a:pPr lvl="1"/>
            <a:r>
              <a:rPr lang="en-US" dirty="0"/>
              <a:t>Sole creative vision</a:t>
            </a:r>
          </a:p>
          <a:p>
            <a:pPr lvl="1"/>
            <a:r>
              <a:rPr lang="en-US" dirty="0"/>
              <a:t>Plotting the variables to draw insights on how they are distributed and their relationships with other variables</a:t>
            </a:r>
          </a:p>
          <a:p>
            <a:pPr lvl="1"/>
            <a:r>
              <a:rPr lang="en-US" dirty="0"/>
              <a:t>Use of </a:t>
            </a:r>
            <a:r>
              <a:rPr lang="en-US" dirty="0" err="1"/>
              <a:t>tidyverse</a:t>
            </a:r>
            <a:r>
              <a:rPr lang="en-US" dirty="0"/>
              <a:t> for data grouping, summarization, and filtering is a productivity and code readability boost</a:t>
            </a:r>
          </a:p>
          <a:p>
            <a:pPr lvl="1"/>
            <a:r>
              <a:rPr lang="en-US" dirty="0"/>
              <a:t>Note taking and comments within the code are detailed and informative</a:t>
            </a:r>
          </a:p>
          <a:p>
            <a:r>
              <a:rPr lang="en-US" u="sng" dirty="0"/>
              <a:t>Issues:</a:t>
            </a:r>
          </a:p>
          <a:p>
            <a:pPr lvl="1"/>
            <a:r>
              <a:rPr lang="en-US" dirty="0"/>
              <a:t>Individual work is leading to lack of constructive feedback on ideas</a:t>
            </a:r>
          </a:p>
          <a:p>
            <a:pPr lvl="1"/>
            <a:r>
              <a:rPr lang="en-US" dirty="0"/>
              <a:t>Categorization of numeric variables	</a:t>
            </a:r>
          </a:p>
          <a:p>
            <a:pPr lvl="1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5B5B58-F614-4139-97C9-C754C7E85094}"/>
              </a:ext>
            </a:extLst>
          </p:cNvPr>
          <p:cNvCxnSpPr/>
          <p:nvPr/>
        </p:nvCxnSpPr>
        <p:spPr>
          <a:xfrm>
            <a:off x="5612235" y="1249960"/>
            <a:ext cx="0" cy="560804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DE85B5-5C23-4D55-B3AF-52F953B1F8D2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H="1">
            <a:off x="0" y="4126073"/>
            <a:ext cx="1129284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1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85250-210F-40F5-A5F5-07F6638F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3422"/>
            <a:ext cx="9692640" cy="1325562"/>
          </a:xfrm>
        </p:spPr>
        <p:txBody>
          <a:bodyPr anchor="ctr"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B775-3475-4352-BA15-69B1B81BB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 Values:</a:t>
            </a:r>
          </a:p>
          <a:p>
            <a:pPr lvl="1"/>
            <a:r>
              <a:rPr lang="en-US" dirty="0"/>
              <a:t>For NAs in the Satisfaction column, the mean satisfaction score was imputed  </a:t>
            </a:r>
          </a:p>
          <a:p>
            <a:pPr lvl="1"/>
            <a:r>
              <a:rPr lang="en-US" dirty="0"/>
              <a:t>The 337 rows that were not cancelled flights and had NAs, in the Arrival Delay in Minutes and Flight Time in Minutes columns were dropped form the dataset</a:t>
            </a:r>
          </a:p>
          <a:p>
            <a:pPr lvl="1"/>
            <a:r>
              <a:rPr lang="en-US" dirty="0"/>
              <a:t>Left the NAs in for all cancelled flights, will see how this can be leveraged later</a:t>
            </a:r>
          </a:p>
          <a:p>
            <a:r>
              <a:rPr lang="en-US" dirty="0"/>
              <a:t>Create variables for Departure Delay and Arrival Delay as a percent of Flight Time</a:t>
            </a:r>
          </a:p>
          <a:p>
            <a:r>
              <a:rPr lang="en-US" dirty="0"/>
              <a:t>Fixed column names to replace spaces with underscores</a:t>
            </a:r>
          </a:p>
          <a:p>
            <a:pPr lvl="1"/>
            <a:r>
              <a:rPr lang="en-US" dirty="0"/>
              <a:t>Fixed </a:t>
            </a:r>
            <a:r>
              <a:rPr lang="en-US" dirty="0" err="1"/>
              <a:t>Orgin_City</a:t>
            </a:r>
            <a:r>
              <a:rPr lang="en-US" dirty="0"/>
              <a:t> column name to </a:t>
            </a:r>
            <a:r>
              <a:rPr lang="en-US" dirty="0" err="1"/>
              <a:t>Origin_City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821F4-03FB-4B2E-BF16-ADEF8B63B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05591DE-F0ED-4EB4-8B26-F5B2659E89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7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EF27-03D8-407C-A39F-DCF3067AB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8589"/>
            <a:ext cx="9692640" cy="1325562"/>
          </a:xfrm>
        </p:spPr>
        <p:txBody>
          <a:bodyPr anchor="ctr"/>
          <a:lstStyle/>
          <a:p>
            <a:r>
              <a:rPr lang="en-US" dirty="0"/>
              <a:t>Distribution of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E4892-8749-4B5A-A7D9-0BAAB09F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05591DE-F0ED-4EB4-8B26-F5B2659E896E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BDF2D8D4-C53B-4D53-B2D7-770931FA8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75" y="961694"/>
            <a:ext cx="5815965" cy="2904335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D410E361-8B29-490C-9EEE-C973CB420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4591"/>
            <a:ext cx="5029200" cy="2984820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10918F6A-4F44-43EA-8379-62A1A315A8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74" y="3834591"/>
            <a:ext cx="5815965" cy="3023409"/>
          </a:xfrm>
          <a:prstGeom prst="rect">
            <a:avLst/>
          </a:prstGeom>
        </p:spPr>
      </p:pic>
      <p:pic>
        <p:nvPicPr>
          <p:cNvPr id="18" name="Content Placeholder 17" descr="Chart, histogram&#10;&#10;Description automatically generated">
            <a:extLst>
              <a:ext uri="{FF2B5EF4-FFF2-40B4-BE49-F238E27FC236}">
                <a16:creationId xmlns:a16="http://schemas.microsoft.com/office/drawing/2014/main" id="{11574014-250C-482C-930D-7BCB29092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1694"/>
            <a:ext cx="5029200" cy="2904335"/>
          </a:xfrm>
        </p:spPr>
      </p:pic>
    </p:spTree>
    <p:extLst>
      <p:ext uri="{BB962C8B-B14F-4D97-AF65-F5344CB8AC3E}">
        <p14:creationId xmlns:p14="http://schemas.microsoft.com/office/powerpoint/2010/main" val="333091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EF27-03D8-407C-A39F-DCF3067AB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8589"/>
            <a:ext cx="9692640" cy="1325562"/>
          </a:xfrm>
        </p:spPr>
        <p:txBody>
          <a:bodyPr anchor="ctr"/>
          <a:lstStyle/>
          <a:p>
            <a:r>
              <a:rPr lang="en-US" dirty="0"/>
              <a:t>Distribution of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E4892-8749-4B5A-A7D9-0BAAB09F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05591DE-F0ED-4EB4-8B26-F5B2659E896E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E31FF431-FBD6-4FE2-B09E-1B5C2A119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3" y="961694"/>
            <a:ext cx="5143297" cy="2871081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B45AA25B-22BB-482F-BFE9-46A990479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74" y="961695"/>
            <a:ext cx="5815965" cy="2877956"/>
          </a:xfrm>
          <a:prstGeom prst="rect">
            <a:avLst/>
          </a:pr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5AF7FA50-91C3-432E-B27E-78D6506078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2" y="3843435"/>
            <a:ext cx="10801910" cy="292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2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EF27-03D8-407C-A39F-DCF3067AB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8589"/>
            <a:ext cx="9692640" cy="1325562"/>
          </a:xfrm>
        </p:spPr>
        <p:txBody>
          <a:bodyPr anchor="ctr"/>
          <a:lstStyle/>
          <a:p>
            <a:r>
              <a:rPr lang="en-US" dirty="0"/>
              <a:t>Mean Satisfaction by Airline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E4892-8749-4B5A-A7D9-0BAAB09F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05591DE-F0ED-4EB4-8B26-F5B2659E896E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886CC1C3-2512-41FD-9321-D1189F0C3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85" y="1005142"/>
            <a:ext cx="8068609" cy="585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76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F94F8-96C3-46B8-9D69-1E52F6605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2860"/>
            <a:ext cx="9692640" cy="1325562"/>
          </a:xfrm>
        </p:spPr>
        <p:txBody>
          <a:bodyPr anchor="ctr"/>
          <a:lstStyle/>
          <a:p>
            <a:r>
              <a:rPr lang="en-US" dirty="0"/>
              <a:t>Relationships Between Variables</a:t>
            </a:r>
          </a:p>
        </p:txBody>
      </p:sp>
      <p:pic>
        <p:nvPicPr>
          <p:cNvPr id="6" name="Content Placeholder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423ADDB-24E3-4503-85EA-4AC0D72E3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125"/>
            <a:ext cx="8430935" cy="5733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71F71-BCDD-4C50-9301-6DE9EE39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05591DE-F0ED-4EB4-8B26-F5B2659E896E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3C0C28-D225-4053-9F14-9109332361CB}"/>
              </a:ext>
            </a:extLst>
          </p:cNvPr>
          <p:cNvSpPr txBox="1"/>
          <p:nvPr/>
        </p:nvSpPr>
        <p:spPr>
          <a:xfrm>
            <a:off x="8724550" y="1510018"/>
            <a:ext cx="19363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No strong correlations with our y variable, Satisfaction</a:t>
            </a:r>
          </a:p>
        </p:txBody>
      </p:sp>
    </p:spTree>
    <p:extLst>
      <p:ext uri="{BB962C8B-B14F-4D97-AF65-F5344CB8AC3E}">
        <p14:creationId xmlns:p14="http://schemas.microsoft.com/office/powerpoint/2010/main" val="1512996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AA016-B08A-48A5-B5BE-7328D153A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3422"/>
            <a:ext cx="9692640" cy="1325562"/>
          </a:xfrm>
        </p:spPr>
        <p:txBody>
          <a:bodyPr anchor="ctr"/>
          <a:lstStyle/>
          <a:p>
            <a:r>
              <a:rPr lang="en-US" dirty="0"/>
              <a:t>Map of Flight Routes</a:t>
            </a:r>
          </a:p>
        </p:txBody>
      </p:sp>
      <p:pic>
        <p:nvPicPr>
          <p:cNvPr id="6" name="Content Placeholder 5" descr="A picture containing fireworks, object, dark, person&#10;&#10;Description automatically generated">
            <a:extLst>
              <a:ext uri="{FF2B5EF4-FFF2-40B4-BE49-F238E27FC236}">
                <a16:creationId xmlns:a16="http://schemas.microsoft.com/office/drawing/2014/main" id="{D66E6ECC-310C-4EB4-8D95-03C8AE66F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707" y="1208015"/>
            <a:ext cx="6025133" cy="492037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49DB9-C0FE-471B-BD7D-C84D6C3B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05591DE-F0ED-4EB4-8B26-F5B2659E896E}" type="slidenum">
              <a:rPr lang="en-US" smtClean="0"/>
              <a:t>8</a:t>
            </a:fld>
            <a:endParaRPr lang="en-US"/>
          </a:p>
        </p:txBody>
      </p:sp>
      <p:pic>
        <p:nvPicPr>
          <p:cNvPr id="7" name="Content Placeholder 5" descr="A picture containing fireworks, object, dark, person&#10;&#10;Description automatically generated">
            <a:extLst>
              <a:ext uri="{FF2B5EF4-FFF2-40B4-BE49-F238E27FC236}">
                <a16:creationId xmlns:a16="http://schemas.microsoft.com/office/drawing/2014/main" id="{E2DC9BAA-AFE2-4672-B9E5-0DE4FE7D94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4" t="5129" r="57316" b="53499"/>
          <a:stretch/>
        </p:blipFill>
        <p:spPr>
          <a:xfrm>
            <a:off x="177372" y="1266739"/>
            <a:ext cx="5023660" cy="47500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509A7B-82B2-4782-914A-FC5C5B601B63}"/>
              </a:ext>
            </a:extLst>
          </p:cNvPr>
          <p:cNvSpPr txBox="1"/>
          <p:nvPr/>
        </p:nvSpPr>
        <p:spPr>
          <a:xfrm>
            <a:off x="1502160" y="6172200"/>
            <a:ext cx="237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North America 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DF6C24-B2C5-473B-8496-6F6B6F653D60}"/>
              </a:ext>
            </a:extLst>
          </p:cNvPr>
          <p:cNvSpPr txBox="1"/>
          <p:nvPr/>
        </p:nvSpPr>
        <p:spPr>
          <a:xfrm>
            <a:off x="7093231" y="6146086"/>
            <a:ext cx="237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World View</a:t>
            </a:r>
          </a:p>
        </p:txBody>
      </p:sp>
    </p:spTree>
    <p:extLst>
      <p:ext uri="{BB962C8B-B14F-4D97-AF65-F5344CB8AC3E}">
        <p14:creationId xmlns:p14="http://schemas.microsoft.com/office/powerpoint/2010/main" val="158449766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2515</TotalTime>
  <Words>314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View</vt:lpstr>
      <vt:lpstr>Project Update 2</vt:lpstr>
      <vt:lpstr>Overall Summary</vt:lpstr>
      <vt:lpstr>Data Processing</vt:lpstr>
      <vt:lpstr>Distribution of Variables</vt:lpstr>
      <vt:lpstr>Distribution of Variables</vt:lpstr>
      <vt:lpstr>Mean Satisfaction by Airline</vt:lpstr>
      <vt:lpstr>Relationships Between Variables</vt:lpstr>
      <vt:lpstr>Map of Flight Routes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 2</dc:title>
  <dc:creator>Alec Schneider</dc:creator>
  <cp:lastModifiedBy>Alec Schneider</cp:lastModifiedBy>
  <cp:revision>24</cp:revision>
  <dcterms:created xsi:type="dcterms:W3CDTF">2020-11-13T18:30:00Z</dcterms:created>
  <dcterms:modified xsi:type="dcterms:W3CDTF">2020-11-20T03:52:01Z</dcterms:modified>
</cp:coreProperties>
</file>