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4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14ACC8B-FBB1-4480-AB9F-197C18AB2855}" type="datetime1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05591DE-F0ED-4EB4-8B26-F5B2659E896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7534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25AA-B66A-41DC-9162-5EB89763CBA0}" type="datetime1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91DE-F0ED-4EB4-8B26-F5B2659E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6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1234-147E-493A-9356-6870848F3918}" type="datetime1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91DE-F0ED-4EB4-8B26-F5B2659E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19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CA9F-41DC-4169-97F6-7B2690FF2165}" type="datetime1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91DE-F0ED-4EB4-8B26-F5B2659E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7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A4D84-DC92-42CE-B0D5-86B35B61630E}" type="datetime1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91DE-F0ED-4EB4-8B26-F5B2659E896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4065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1EF4E-E00F-4C31-BCE3-3DCE08B8E990}" type="datetime1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91DE-F0ED-4EB4-8B26-F5B2659E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28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4FCA-8084-4C87-BB06-F14018F39C14}" type="datetime1">
              <a:rPr lang="en-US" smtClean="0"/>
              <a:t>11/14/2020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91DE-F0ED-4EB4-8B26-F5B2659E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59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6853-A366-4430-B1A2-AF4D7472F631}" type="datetime1">
              <a:rPr lang="en-US" smtClean="0"/>
              <a:t>11/14/2020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91DE-F0ED-4EB4-8B26-F5B2659E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28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0404-375D-4C19-A088-8BE7E64A3CAC}" type="datetime1">
              <a:rPr lang="en-US" smtClean="0"/>
              <a:t>11/14/2020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91DE-F0ED-4EB4-8B26-F5B2659E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48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22E8-E871-4A31-BA96-F72588C22763}" type="datetime1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91DE-F0ED-4EB4-8B26-F5B2659E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41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B820-8308-48D2-B150-F5EBD63D1D29}" type="datetime1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91DE-F0ED-4EB4-8B26-F5B2659E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9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C55B290-2D3E-40FD-A731-FD561C401CBD}" type="datetime1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05591DE-F0ED-4EB4-8B26-F5B2659E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92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ec-Schneider/FlightSurveyProjec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87A6F-964F-4C04-9D2E-ACDEC5157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Update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91466-B572-4F5C-A73F-8E4525AB38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Alec Schneider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02437-5580-4FE8-8514-4E4124DAB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5591DE-F0ED-4EB4-8B26-F5B2659E896E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1608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715A1-D9E2-47FC-811B-904D2B9D2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31117"/>
            <a:ext cx="9692640" cy="1325562"/>
          </a:xfrm>
        </p:spPr>
        <p:txBody>
          <a:bodyPr/>
          <a:lstStyle/>
          <a:p>
            <a:r>
              <a:rPr lang="en-US" dirty="0"/>
              <a:t>Overall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EC3D0-02FE-43F4-A9DF-03F15A746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86221"/>
            <a:ext cx="6369978" cy="5279704"/>
          </a:xfrm>
        </p:spPr>
        <p:txBody>
          <a:bodyPr/>
          <a:lstStyle/>
          <a:p>
            <a:r>
              <a:rPr lang="en-US" dirty="0"/>
              <a:t>Accomplishments This Past Period:</a:t>
            </a:r>
          </a:p>
          <a:p>
            <a:pPr lvl="1"/>
            <a:r>
              <a:rPr lang="en-US" dirty="0"/>
              <a:t>Finalized logic for NA values in columns</a:t>
            </a:r>
          </a:p>
          <a:p>
            <a:pPr lvl="1"/>
            <a:r>
              <a:rPr lang="en-US" dirty="0"/>
              <a:t>Explored distributions of variables</a:t>
            </a:r>
          </a:p>
          <a:p>
            <a:pPr lvl="1"/>
            <a:r>
              <a:rPr lang="en-US" dirty="0"/>
              <a:t>Explored the relationships between variables</a:t>
            </a:r>
          </a:p>
          <a:p>
            <a:pPr lvl="1"/>
            <a:r>
              <a:rPr lang="en-US" dirty="0"/>
              <a:t>Mapped all flight patterns in the data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Created </a:t>
            </a:r>
            <a:r>
              <a:rPr lang="en-US" dirty="0">
                <a:hlinkClick r:id="rId2"/>
              </a:rPr>
              <a:t>GitHub repository</a:t>
            </a:r>
            <a:r>
              <a:rPr lang="en-US" dirty="0"/>
              <a:t> for version control</a:t>
            </a:r>
          </a:p>
          <a:p>
            <a:pPr lvl="1"/>
            <a:r>
              <a:rPr lang="en-US" dirty="0"/>
              <a:t>Created business questions and identified variables that may be used in answering them</a:t>
            </a:r>
          </a:p>
          <a:p>
            <a:pPr lvl="1"/>
            <a:r>
              <a:rPr lang="en-US" dirty="0"/>
              <a:t>Began exploratory data analysis</a:t>
            </a:r>
          </a:p>
          <a:p>
            <a:pPr lvl="2"/>
            <a:r>
              <a:rPr lang="en-US" dirty="0"/>
              <a:t>Created a chart of the Satisfaction variable to visualize the distribution of the scores </a:t>
            </a:r>
          </a:p>
          <a:p>
            <a:pPr lvl="2"/>
            <a:r>
              <a:rPr lang="en-US" dirty="0"/>
              <a:t>Explored NA values in each columns</a:t>
            </a:r>
          </a:p>
          <a:p>
            <a:pPr lvl="2"/>
            <a:endParaRPr lang="en-US" dirty="0"/>
          </a:p>
          <a:p>
            <a:r>
              <a:rPr lang="en-US" dirty="0"/>
              <a:t>Next Steps: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1ED99-C3D5-48B7-8514-8B4E91847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5591DE-F0ED-4EB4-8B26-F5B2659E896E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02866E-6816-4811-8A0F-0C9F3E2CCD6E}"/>
              </a:ext>
            </a:extLst>
          </p:cNvPr>
          <p:cNvSpPr txBox="1">
            <a:spLocks/>
          </p:cNvSpPr>
          <p:nvPr/>
        </p:nvSpPr>
        <p:spPr>
          <a:xfrm>
            <a:off x="5720993" y="1486221"/>
            <a:ext cx="5571847" cy="5279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What’s working well:</a:t>
            </a:r>
          </a:p>
          <a:p>
            <a:pPr lvl="1"/>
            <a:r>
              <a:rPr lang="en-US" dirty="0"/>
              <a:t>Sole creative vision</a:t>
            </a:r>
          </a:p>
          <a:p>
            <a:pPr lvl="1"/>
            <a:r>
              <a:rPr lang="en-US" dirty="0"/>
              <a:t>Note taking and comments within the code are detailed and informative</a:t>
            </a:r>
          </a:p>
          <a:p>
            <a:r>
              <a:rPr lang="en-US" dirty="0"/>
              <a:t>Issues:</a:t>
            </a:r>
          </a:p>
          <a:p>
            <a:pPr lvl="1"/>
            <a:r>
              <a:rPr lang="en-US" dirty="0"/>
              <a:t>Individual work is leading to lack of constructive feedback on ideas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1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8851E-C12F-4F9C-B8C5-063A1FFF9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Which airlines and origin cities have the highest rates of departure delays and cancellations?</a:t>
            </a:r>
          </a:p>
          <a:p>
            <a:pPr lvl="1"/>
            <a:r>
              <a:rPr lang="en-US" sz="1500" dirty="0"/>
              <a:t>Variables: Airline Code, Airline Name, Origin City, Flight Cancelled, Departure Delay in Minutes</a:t>
            </a:r>
          </a:p>
          <a:p>
            <a:r>
              <a:rPr lang="en-US" dirty="0"/>
              <a:t>Do vacation destinations have a higher satisfaction?</a:t>
            </a:r>
          </a:p>
          <a:p>
            <a:pPr lvl="1"/>
            <a:r>
              <a:rPr lang="en-US" sz="1500" dirty="0"/>
              <a:t>Variables: Satisfaction, Type of Travel, Destination City</a:t>
            </a:r>
          </a:p>
          <a:p>
            <a:r>
              <a:rPr lang="en-US" dirty="0"/>
              <a:t>Which demographics are most price sensitive?</a:t>
            </a:r>
          </a:p>
          <a:p>
            <a:pPr lvl="1"/>
            <a:r>
              <a:rPr lang="en-US" sz="1500" dirty="0"/>
              <a:t>Variables: Age, Gender, Price Sensitivity</a:t>
            </a:r>
          </a:p>
          <a:p>
            <a:r>
              <a:rPr lang="en-US" dirty="0"/>
              <a:t>Which airlines have the highest satisfaction scores? Distribution of the scores should be factored in as well.</a:t>
            </a:r>
          </a:p>
          <a:p>
            <a:pPr lvl="1"/>
            <a:r>
              <a:rPr lang="en-US" sz="1500" dirty="0"/>
              <a:t>Variables: Satisfaction, Airline Code, Airline Name</a:t>
            </a:r>
          </a:p>
          <a:p>
            <a:r>
              <a:rPr lang="en-US" dirty="0"/>
              <a:t>Which variables affect Satisfaction most?</a:t>
            </a:r>
          </a:p>
          <a:p>
            <a:pPr lvl="1"/>
            <a:r>
              <a:rPr lang="en-US" sz="1500" dirty="0"/>
              <a:t>Variables: Type of Travel, Flight Cancelled, Departure Delay in Minutes, Arrival Delay in Minutes, Flight Time in Minutes, Flight Distance, Arrival Delay Greater 5 Mins, Airline Code, Shopping Amount at Airport, Eating and Drinking at Airport, Class, Airline Status, Age, Gender, Price Sensitivity, No of Flights P.A., % of Flight With Other Airlines, No. of Flight With Other Airlines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AE4D1F-DB62-4336-B8DD-1480B0E6A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5591DE-F0ED-4EB4-8B26-F5B2659E896E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9B03D66-D68E-46F8-996F-6DFA172CD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31117"/>
            <a:ext cx="9692640" cy="1325562"/>
          </a:xfrm>
        </p:spPr>
        <p:txBody>
          <a:bodyPr/>
          <a:lstStyle/>
          <a:p>
            <a:r>
              <a:rPr lang="en-US" dirty="0"/>
              <a:t>Business Questions</a:t>
            </a:r>
          </a:p>
        </p:txBody>
      </p:sp>
    </p:spTree>
    <p:extLst>
      <p:ext uri="{BB962C8B-B14F-4D97-AF65-F5344CB8AC3E}">
        <p14:creationId xmlns:p14="http://schemas.microsoft.com/office/powerpoint/2010/main" val="3392317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F94F8-96C3-46B8-9D69-1E52F6605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Between Variables</a:t>
            </a:r>
          </a:p>
        </p:txBody>
      </p:sp>
      <p:pic>
        <p:nvPicPr>
          <p:cNvPr id="6" name="Content Placeholder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423ADDB-24E3-4503-85EA-4AC0D72E37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13" y="1697700"/>
            <a:ext cx="8212822" cy="51603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71F71-BCDD-4C50-9301-6DE9EE391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05591DE-F0ED-4EB4-8B26-F5B2659E896E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3C0C28-D225-4053-9F14-9109332361CB}"/>
              </a:ext>
            </a:extLst>
          </p:cNvPr>
          <p:cNvSpPr txBox="1"/>
          <p:nvPr/>
        </p:nvSpPr>
        <p:spPr>
          <a:xfrm>
            <a:off x="9018165" y="2139193"/>
            <a:ext cx="166940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No strong correlations with our y variable, Satisfaction</a:t>
            </a:r>
          </a:p>
        </p:txBody>
      </p:sp>
    </p:spTree>
    <p:extLst>
      <p:ext uri="{BB962C8B-B14F-4D97-AF65-F5344CB8AC3E}">
        <p14:creationId xmlns:p14="http://schemas.microsoft.com/office/powerpoint/2010/main" val="1512996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AA016-B08A-48A5-B5BE-7328D153A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of Flight Routes</a:t>
            </a:r>
          </a:p>
        </p:txBody>
      </p:sp>
      <p:pic>
        <p:nvPicPr>
          <p:cNvPr id="6" name="Content Placeholder 5" descr="A picture containing fireworks, object, dark, person&#10;&#10;Description automatically generated">
            <a:extLst>
              <a:ext uri="{FF2B5EF4-FFF2-40B4-BE49-F238E27FC236}">
                <a16:creationId xmlns:a16="http://schemas.microsoft.com/office/drawing/2014/main" id="{D66E6ECC-310C-4EB4-8D95-03C8AE66F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707" y="1777047"/>
            <a:ext cx="6025133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49DB9-C0FE-471B-BD7D-C84D6C3B8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05591DE-F0ED-4EB4-8B26-F5B2659E896E}" type="slidenum">
              <a:rPr lang="en-US" smtClean="0"/>
              <a:t>5</a:t>
            </a:fld>
            <a:endParaRPr lang="en-US"/>
          </a:p>
        </p:txBody>
      </p:sp>
      <p:pic>
        <p:nvPicPr>
          <p:cNvPr id="7" name="Content Placeholder 5" descr="A picture containing fireworks, object, dark, person&#10;&#10;Description automatically generated">
            <a:extLst>
              <a:ext uri="{FF2B5EF4-FFF2-40B4-BE49-F238E27FC236}">
                <a16:creationId xmlns:a16="http://schemas.microsoft.com/office/drawing/2014/main" id="{E2DC9BAA-AFE2-4672-B9E5-0DE4FE7D94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4" t="5129" r="57316" b="53499"/>
          <a:stretch/>
        </p:blipFill>
        <p:spPr>
          <a:xfrm>
            <a:off x="177372" y="1777047"/>
            <a:ext cx="5023660" cy="42397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509A7B-82B2-4782-914A-FC5C5B601B63}"/>
              </a:ext>
            </a:extLst>
          </p:cNvPr>
          <p:cNvSpPr txBox="1"/>
          <p:nvPr/>
        </p:nvSpPr>
        <p:spPr>
          <a:xfrm>
            <a:off x="1502160" y="6172200"/>
            <a:ext cx="237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U.S. 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DF6C24-B2C5-473B-8496-6F6B6F653D60}"/>
              </a:ext>
            </a:extLst>
          </p:cNvPr>
          <p:cNvSpPr txBox="1"/>
          <p:nvPr/>
        </p:nvSpPr>
        <p:spPr>
          <a:xfrm>
            <a:off x="7093231" y="6146086"/>
            <a:ext cx="237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World View</a:t>
            </a:r>
          </a:p>
        </p:txBody>
      </p:sp>
    </p:spTree>
    <p:extLst>
      <p:ext uri="{BB962C8B-B14F-4D97-AF65-F5344CB8AC3E}">
        <p14:creationId xmlns:p14="http://schemas.microsoft.com/office/powerpoint/2010/main" val="158449766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322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Schoolbook</vt:lpstr>
      <vt:lpstr>Wingdings 2</vt:lpstr>
      <vt:lpstr>View</vt:lpstr>
      <vt:lpstr>Project Update 2</vt:lpstr>
      <vt:lpstr>Overall Summary</vt:lpstr>
      <vt:lpstr>Business Questions</vt:lpstr>
      <vt:lpstr>Relationships Between Variables</vt:lpstr>
      <vt:lpstr>Map of Flight Routes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Update 2</dc:title>
  <dc:creator>Alec Schneider</dc:creator>
  <cp:lastModifiedBy>Alec Schneider</cp:lastModifiedBy>
  <cp:revision>8</cp:revision>
  <dcterms:created xsi:type="dcterms:W3CDTF">2020-11-13T18:30:00Z</dcterms:created>
  <dcterms:modified xsi:type="dcterms:W3CDTF">2020-11-14T16:20:45Z</dcterms:modified>
</cp:coreProperties>
</file>