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47" r:id="rId2"/>
    <p:sldId id="348" r:id="rId3"/>
    <p:sldId id="34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1" autoAdjust="0"/>
    <p:restoredTop sz="94667"/>
  </p:normalViewPr>
  <p:slideViewPr>
    <p:cSldViewPr>
      <p:cViewPr varScale="1">
        <p:scale>
          <a:sx n="63" d="100"/>
          <a:sy n="63" d="100"/>
        </p:scale>
        <p:origin x="1572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2" d="100"/>
        <a:sy n="12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67E3C-A805-4539-81B7-B870DE4019D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45E57-4AD0-40F3-9798-8B1BED32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17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236"/>
            <a:ext cx="9144000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3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3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5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99"/>
            <a:ext cx="9144000" cy="11430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340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6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9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3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4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-2199"/>
            <a:ext cx="9144000" cy="114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latin typeface="Franklin Gothic Medium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144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257800"/>
          </a:xfrm>
        </p:spPr>
        <p:txBody>
          <a:bodyPr>
            <a:noAutofit/>
          </a:bodyPr>
          <a:lstStyle/>
          <a:p>
            <a:r>
              <a:rPr lang="en-US" sz="2800" b="1" dirty="0"/>
              <a:t>Overall Context: </a:t>
            </a:r>
          </a:p>
          <a:p>
            <a:pPr lvl="1"/>
            <a:r>
              <a:rPr lang="en-US" sz="2400" dirty="0"/>
              <a:t>Analyze a large customer survey dataset</a:t>
            </a:r>
          </a:p>
          <a:p>
            <a:pPr lvl="1"/>
            <a:r>
              <a:rPr lang="en-US" sz="2400" dirty="0"/>
              <a:t>Survey of customers flying within United States 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800" b="1" dirty="0"/>
              <a:t>The Data Set:</a:t>
            </a:r>
            <a:endParaRPr lang="en-US" sz="2400" b="1" dirty="0"/>
          </a:p>
          <a:p>
            <a:pPr lvl="1"/>
            <a:r>
              <a:rPr lang="en-US" sz="2400" dirty="0"/>
              <a:t>Approximately 130,000 survey responses</a:t>
            </a:r>
          </a:p>
          <a:p>
            <a:pPr lvl="1"/>
            <a:r>
              <a:rPr lang="en-US" sz="2400" dirty="0"/>
              <a:t>Approximately 25 fields in the survey</a:t>
            </a:r>
          </a:p>
          <a:p>
            <a:pPr lvl="1"/>
            <a:r>
              <a:rPr lang="en-US" sz="2400" dirty="0"/>
              <a:t>Note that some values in the dataset are blank</a:t>
            </a:r>
          </a:p>
          <a:p>
            <a:pPr lvl="1"/>
            <a:endParaRPr lang="en-US" sz="2400" dirty="0"/>
          </a:p>
          <a:p>
            <a:r>
              <a:rPr lang="en-US" sz="2800" b="1" dirty="0"/>
              <a:t>Goal</a:t>
            </a:r>
          </a:p>
          <a:p>
            <a:pPr lvl="1"/>
            <a:r>
              <a:rPr lang="en-US" sz="2400" dirty="0"/>
              <a:t>Generate Actionable Insight</a:t>
            </a:r>
          </a:p>
          <a:p>
            <a:pPr lvl="1"/>
            <a:r>
              <a:rPr lang="en-US" sz="2400" dirty="0"/>
              <a:t>Predict customers with low satisfaction</a:t>
            </a:r>
          </a:p>
        </p:txBody>
      </p:sp>
    </p:spTree>
    <p:extLst>
      <p:ext uri="{BB962C8B-B14F-4D97-AF65-F5344CB8AC3E}">
        <p14:creationId xmlns:p14="http://schemas.microsoft.com/office/powerpoint/2010/main" val="199824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b="1" dirty="0"/>
              <a:t>Role</a:t>
            </a:r>
            <a:r>
              <a:rPr lang="en-US" sz="2800" dirty="0"/>
              <a:t>: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Your </a:t>
            </a:r>
            <a:r>
              <a:rPr lang="en-US" sz="2400" b="1" i="1" u="sng" dirty="0"/>
              <a:t>team</a:t>
            </a:r>
            <a:r>
              <a:rPr lang="en-US" sz="2400" dirty="0"/>
              <a:t> should act as consultants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Analyze the customer survey responses for your client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Client: One of the Airlines </a:t>
            </a:r>
            <a:r>
              <a:rPr lang="en-US" sz="2400" dirty="0" err="1"/>
              <a:t>ie</a:t>
            </a:r>
            <a:r>
              <a:rPr lang="en-US" sz="2400" dirty="0"/>
              <a:t> ‘Southeast’ or more</a:t>
            </a:r>
            <a:br>
              <a:rPr lang="en-US" sz="2400" dirty="0"/>
            </a:br>
            <a:r>
              <a:rPr lang="en-US" sz="2400" dirty="0"/>
              <a:t> 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/>
              <a:t>Goal</a:t>
            </a:r>
            <a:r>
              <a:rPr lang="en-US" sz="2800" dirty="0"/>
              <a:t>: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Identify and then answer “interesting” questions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Focus on drivers to improve customer satisfaction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ym typeface="Wingdings"/>
              </a:rPr>
              <a:t> </a:t>
            </a:r>
            <a:r>
              <a:rPr lang="en-US" sz="2400" dirty="0"/>
              <a:t>No specific questions / goals will be provided  </a:t>
            </a:r>
            <a:br>
              <a:rPr lang="en-US" sz="2400" dirty="0"/>
            </a:b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/>
              <a:t>What to analyze – should be</a:t>
            </a:r>
            <a:r>
              <a:rPr lang="en-US" sz="2800" dirty="0"/>
              <a:t>: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Determined by each team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A function of what the team determines might be useful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What is possible (data available, project duration)</a:t>
            </a:r>
          </a:p>
        </p:txBody>
      </p:sp>
    </p:spTree>
    <p:extLst>
      <p:ext uri="{BB962C8B-B14F-4D97-AF65-F5344CB8AC3E}">
        <p14:creationId xmlns:p14="http://schemas.microsoft.com/office/powerpoint/2010/main" val="115825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5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b="1" dirty="0"/>
              <a:t>Key info to understand: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Satisfaction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/>
              <a:t>Person Attributes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Age, Gender, </a:t>
            </a:r>
            <a:r>
              <a:rPr lang="is-IS" sz="2400" dirty="0"/>
              <a:t>…</a:t>
            </a:r>
          </a:p>
          <a:p>
            <a:pPr>
              <a:spcBef>
                <a:spcPts val="0"/>
              </a:spcBef>
            </a:pPr>
            <a:r>
              <a:rPr lang="is-IS" sz="2400" dirty="0"/>
              <a:t>Price Sensitivity, year of first flight, ...</a:t>
            </a:r>
          </a:p>
          <a:p>
            <a:pPr marL="0" indent="0">
              <a:spcBef>
                <a:spcPts val="0"/>
              </a:spcBef>
              <a:buNone/>
            </a:pPr>
            <a:endParaRPr lang="is-IS" sz="2400" dirty="0"/>
          </a:p>
          <a:p>
            <a:pPr marL="0" indent="0">
              <a:spcBef>
                <a:spcPts val="0"/>
              </a:spcBef>
              <a:buNone/>
            </a:pPr>
            <a:r>
              <a:rPr lang="is-IS" sz="2800" b="1" dirty="0"/>
              <a:t>Travel attributes for planned flight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Class, Day of month, date, Airline, Origin City, </a:t>
            </a:r>
            <a:r>
              <a:rPr lang="is-IS" sz="2400" dirty="0"/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is-IS" sz="2400" dirty="0"/>
          </a:p>
          <a:p>
            <a:pPr marL="0" indent="0">
              <a:spcBef>
                <a:spcPts val="0"/>
              </a:spcBef>
              <a:buNone/>
            </a:pPr>
            <a:r>
              <a:rPr lang="is-IS" sz="2800" b="1" dirty="0"/>
              <a:t>How the flight went</a:t>
            </a:r>
          </a:p>
          <a:p>
            <a:pPr>
              <a:spcBef>
                <a:spcPts val="0"/>
              </a:spcBef>
            </a:pPr>
            <a:r>
              <a:rPr lang="is-IS" sz="2400" dirty="0"/>
              <a:t>Departure Delay, flight time,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6044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13776</TotalTime>
  <Words>135</Words>
  <Application>Microsoft Office PowerPoint</Application>
  <PresentationFormat>On-screen Show (4:3)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Franklin Gothic Medium</vt:lpstr>
      <vt:lpstr>Wingdings</vt:lpstr>
      <vt:lpstr>Office Theme</vt:lpstr>
      <vt:lpstr>Project Info</vt:lpstr>
      <vt:lpstr>What to do</vt:lpstr>
      <vt:lpstr>The Data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Peggy M Brown</dc:creator>
  <cp:lastModifiedBy>G K</cp:lastModifiedBy>
  <cp:revision>276</cp:revision>
  <dcterms:created xsi:type="dcterms:W3CDTF">2013-01-23T22:13:02Z</dcterms:created>
  <dcterms:modified xsi:type="dcterms:W3CDTF">2019-07-08T18:07:53Z</dcterms:modified>
</cp:coreProperties>
</file>