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D2E7-F840-4E20-B532-C1C970F7D99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EB32-6E75-48C2-A791-490DEA81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4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0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-Schneider/FlightSurvey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Accomplishments This Past Period:</a:t>
            </a:r>
          </a:p>
          <a:p>
            <a:pPr lvl="1"/>
            <a:r>
              <a:rPr lang="en-US" dirty="0"/>
              <a:t>Reviewed variable glossary</a:t>
            </a:r>
          </a:p>
          <a:p>
            <a:pPr lvl="1"/>
            <a:r>
              <a:rPr lang="en-US" dirty="0"/>
              <a:t>Created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for version control</a:t>
            </a:r>
          </a:p>
          <a:p>
            <a:pPr lvl="1"/>
            <a:r>
              <a:rPr lang="en-US" dirty="0"/>
              <a:t>Created business questions and identified variables that may be used in answering them</a:t>
            </a:r>
          </a:p>
          <a:p>
            <a:pPr lvl="1"/>
            <a:r>
              <a:rPr lang="en-US" dirty="0"/>
              <a:t>Began exploratory data analysis</a:t>
            </a:r>
          </a:p>
          <a:p>
            <a:pPr lvl="2"/>
            <a:r>
              <a:rPr lang="en-US" dirty="0"/>
              <a:t>Created a chart of the Satisfaction variable to visualize the distribution of the scores </a:t>
            </a:r>
          </a:p>
          <a:p>
            <a:pPr lvl="2"/>
            <a:r>
              <a:rPr lang="en-US" dirty="0"/>
              <a:t>Explored NA values in each columns</a:t>
            </a:r>
          </a:p>
          <a:p>
            <a:pPr lvl="2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Plan removal or fill methods for NA values in the data</a:t>
            </a:r>
          </a:p>
          <a:p>
            <a:pPr lvl="1"/>
            <a:r>
              <a:rPr lang="en-US" dirty="0"/>
              <a:t>Create bins of the Age column</a:t>
            </a:r>
          </a:p>
          <a:p>
            <a:pPr lvl="1"/>
            <a:r>
              <a:rPr lang="en-US" dirty="0"/>
              <a:t>Derive Departure Delay and Arrival Delay in Minutes as a percent of Flight Time in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F879-8735-4D0E-AA20-52D1E107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1E-C12F-4F9C-B8C5-063A1FFF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airlines and origin cities have the highest rates of departure delays and cancellations?</a:t>
            </a:r>
          </a:p>
          <a:p>
            <a:pPr lvl="1"/>
            <a:r>
              <a:rPr lang="en-US" sz="1500" dirty="0"/>
              <a:t>Variables: Airline Code, Airline Name, Origin City, Flight Cancelled, Departure Delay in Minutes</a:t>
            </a:r>
          </a:p>
          <a:p>
            <a:r>
              <a:rPr lang="en-US" dirty="0"/>
              <a:t>Do vacation destinations have a higher satisfaction?</a:t>
            </a:r>
          </a:p>
          <a:p>
            <a:pPr lvl="1"/>
            <a:r>
              <a:rPr lang="en-US" sz="1500" dirty="0"/>
              <a:t>Variables: Satisfaction, Type of Travel, Destination City</a:t>
            </a:r>
          </a:p>
          <a:p>
            <a:r>
              <a:rPr lang="en-US" dirty="0"/>
              <a:t>Which demographics are most price sensitive?</a:t>
            </a:r>
          </a:p>
          <a:p>
            <a:pPr lvl="1"/>
            <a:r>
              <a:rPr lang="en-US" sz="1500" dirty="0"/>
              <a:t>Variables: Age, Gender, Price Sensitivity</a:t>
            </a:r>
          </a:p>
          <a:p>
            <a:r>
              <a:rPr lang="en-US" dirty="0"/>
              <a:t>Which airlines have the highest satisfaction scores? Distribution of the scores should be factored in as well.</a:t>
            </a:r>
          </a:p>
          <a:p>
            <a:pPr lvl="1"/>
            <a:r>
              <a:rPr lang="en-US" sz="1500" dirty="0"/>
              <a:t>Variables: Satisfaction, Airline Code, Airline Name</a:t>
            </a:r>
          </a:p>
          <a:p>
            <a:r>
              <a:rPr lang="en-US" dirty="0"/>
              <a:t>Which variables affect Satisfaction most?</a:t>
            </a:r>
          </a:p>
          <a:p>
            <a:pPr lvl="1"/>
            <a:r>
              <a:rPr lang="en-US" sz="1500" dirty="0"/>
              <a:t>Variables: Type of Travel, Flight Cancelled, Departure Delay in Minutes, Arrival Delay in Minutes, Flight Time in Minutes, Flight Distance, Arrival Delay Greater 5 Mins, Airline Code, Shopping Amount at Airport, Eating and Drinking at Airport, Class, Airline Status, Age, Gender, Price Sensitivity, No of Flights P.A., % of Flight With Other Airlines, No. of Flight With Other Airlines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4D1F-DB62-4336-B8DD-1480B0E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21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380</TotalTime>
  <Words>279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Schoolbook</vt:lpstr>
      <vt:lpstr>Wingdings 2</vt:lpstr>
      <vt:lpstr>View</vt:lpstr>
      <vt:lpstr>Project Update 1</vt:lpstr>
      <vt:lpstr>Overall Summary</vt:lpstr>
      <vt:lpstr>Business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1</dc:title>
  <dc:creator>Alec Schneider</dc:creator>
  <cp:lastModifiedBy>Alec Schneider</cp:lastModifiedBy>
  <cp:revision>8</cp:revision>
  <dcterms:created xsi:type="dcterms:W3CDTF">2020-10-28T13:29:39Z</dcterms:created>
  <dcterms:modified xsi:type="dcterms:W3CDTF">2020-11-01T21:53:05Z</dcterms:modified>
</cp:coreProperties>
</file>