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6" d="100"/>
          <a:sy n="96" d="100"/>
        </p:scale>
        <p:origin x="60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terson, Alec" userId="3fac0f75-7c12-4426-9f4a-8107ca47f1aa" providerId="ADAL" clId="{497F0056-0DCE-471A-A705-5E43588C3283}"/>
    <pc:docChg chg="undo custSel modSld">
      <pc:chgData name="Patterson, Alec" userId="3fac0f75-7c12-4426-9f4a-8107ca47f1aa" providerId="ADAL" clId="{497F0056-0DCE-471A-A705-5E43588C3283}" dt="2023-07-08T16:13:21.216" v="36" actId="14100"/>
      <pc:docMkLst>
        <pc:docMk/>
      </pc:docMkLst>
      <pc:sldChg chg="modSp mod">
        <pc:chgData name="Patterson, Alec" userId="3fac0f75-7c12-4426-9f4a-8107ca47f1aa" providerId="ADAL" clId="{497F0056-0DCE-471A-A705-5E43588C3283}" dt="2023-07-08T16:13:21.216" v="36" actId="14100"/>
        <pc:sldMkLst>
          <pc:docMk/>
          <pc:sldMk cId="3062495920" sldId="257"/>
        </pc:sldMkLst>
        <pc:spChg chg="mod">
          <ac:chgData name="Patterson, Alec" userId="3fac0f75-7c12-4426-9f4a-8107ca47f1aa" providerId="ADAL" clId="{497F0056-0DCE-471A-A705-5E43588C3283}" dt="2023-07-08T16:13:21.216" v="36" actId="14100"/>
          <ac:spMkLst>
            <pc:docMk/>
            <pc:sldMk cId="3062495920" sldId="257"/>
            <ac:spMk id="3" creationId="{458233A3-AA32-7191-E82F-2277289ADF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4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4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15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8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47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40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7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3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1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7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0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9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0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69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54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6532-D705-91E6-D946-0541FF26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704" y="685800"/>
            <a:ext cx="10346453" cy="1769541"/>
          </a:xfrm>
        </p:spPr>
        <p:txBody>
          <a:bodyPr>
            <a:normAutofit/>
          </a:bodyPr>
          <a:lstStyle/>
          <a:p>
            <a:r>
              <a:rPr lang="en-US" dirty="0"/>
              <a:t>Song Genre and Popularity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A9BCB-92CE-F6DC-DCBE-73024AAFC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04" y="4592654"/>
            <a:ext cx="9440034" cy="629171"/>
          </a:xfrm>
        </p:spPr>
        <p:txBody>
          <a:bodyPr>
            <a:normAutofit/>
          </a:bodyPr>
          <a:lstStyle/>
          <a:p>
            <a:r>
              <a:rPr lang="en-US" dirty="0"/>
              <a:t>Aid musical </a:t>
            </a:r>
            <a:r>
              <a:rPr lang="en-US" sz="1800" dirty="0"/>
              <a:t>artists</a:t>
            </a:r>
            <a:r>
              <a:rPr lang="en-US" dirty="0"/>
              <a:t> in marketing themselves and their art.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40DBD-99BF-D75C-45B4-CF2C03501FD4}"/>
              </a:ext>
            </a:extLst>
          </p:cNvPr>
          <p:cNvSpPr txBox="1"/>
          <p:nvPr/>
        </p:nvSpPr>
        <p:spPr>
          <a:xfrm>
            <a:off x="2041742" y="3845490"/>
            <a:ext cx="86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is to predict the genre and popularity of a song based on its audio features</a:t>
            </a:r>
          </a:p>
        </p:txBody>
      </p:sp>
    </p:spTree>
    <p:extLst>
      <p:ext uri="{BB962C8B-B14F-4D97-AF65-F5344CB8AC3E}">
        <p14:creationId xmlns:p14="http://schemas.microsoft.com/office/powerpoint/2010/main" val="375988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E29C-9A4A-8030-D57F-888D0274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33A3-AA32-7191-E82F-2277289A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06487"/>
            <a:ext cx="10353762" cy="4204252"/>
          </a:xfrm>
        </p:spPr>
        <p:txBody>
          <a:bodyPr>
            <a:normAutofit/>
          </a:bodyPr>
          <a:lstStyle/>
          <a:p>
            <a:r>
              <a:rPr lang="en-US" dirty="0"/>
              <a:t>Spotify Tracks Dataset</a:t>
            </a:r>
          </a:p>
          <a:p>
            <a:r>
              <a:rPr lang="en-US" dirty="0"/>
              <a:t>CSV file 20.12 MB in size</a:t>
            </a:r>
          </a:p>
          <a:p>
            <a:r>
              <a:rPr lang="en-US" dirty="0"/>
              <a:t>89,741 unique songs</a:t>
            </a:r>
          </a:p>
          <a:p>
            <a:pPr lvl="1"/>
            <a:r>
              <a:rPr lang="en-US" dirty="0"/>
              <a:t>With 17 attributes</a:t>
            </a:r>
          </a:p>
          <a:p>
            <a:pPr lvl="2"/>
            <a:r>
              <a:rPr lang="en-US" dirty="0"/>
              <a:t>Audio features: loudness, danceability, speechiness, liveness, etc. </a:t>
            </a:r>
          </a:p>
          <a:p>
            <a:r>
              <a:rPr lang="en-US" dirty="0"/>
              <a:t>Two classifiers: genre and popularity</a:t>
            </a:r>
          </a:p>
          <a:p>
            <a:r>
              <a:rPr lang="en-US" dirty="0"/>
              <a:t>Popularity is an integer from 1-100. </a:t>
            </a:r>
          </a:p>
        </p:txBody>
      </p:sp>
    </p:spTree>
    <p:extLst>
      <p:ext uri="{BB962C8B-B14F-4D97-AF65-F5344CB8AC3E}">
        <p14:creationId xmlns:p14="http://schemas.microsoft.com/office/powerpoint/2010/main" val="306249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0492-571F-CFE2-A409-3CA2CF1B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2218"/>
            <a:ext cx="10353762" cy="1257300"/>
          </a:xfrm>
        </p:spPr>
        <p:txBody>
          <a:bodyPr/>
          <a:lstStyle/>
          <a:p>
            <a:r>
              <a:rPr lang="en-US" dirty="0"/>
              <a:t>Tools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2679-49FA-CF04-E64D-5ADEFF54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68068"/>
            <a:ext cx="10353762" cy="52420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and Jupyter Notebook</a:t>
            </a:r>
          </a:p>
          <a:p>
            <a:r>
              <a:rPr lang="en-US" dirty="0"/>
              <a:t>Data exploration by statistical descriptions and visualizations. </a:t>
            </a:r>
          </a:p>
          <a:p>
            <a:r>
              <a:rPr lang="en-US" dirty="0"/>
              <a:t>Baseline lines</a:t>
            </a:r>
          </a:p>
          <a:p>
            <a:pPr lvl="1"/>
            <a:r>
              <a:rPr lang="en-US" dirty="0"/>
              <a:t>Most frequent genre</a:t>
            </a:r>
          </a:p>
          <a:p>
            <a:pPr lvl="1"/>
            <a:r>
              <a:rPr lang="en-US" dirty="0"/>
              <a:t>Random popularity guess</a:t>
            </a:r>
          </a:p>
          <a:p>
            <a:pPr lvl="1"/>
            <a:r>
              <a:rPr lang="en-US" dirty="0"/>
              <a:t>Average and median popularity</a:t>
            </a:r>
          </a:p>
          <a:p>
            <a:pPr lvl="1"/>
            <a:r>
              <a:rPr lang="en-US" dirty="0"/>
              <a:t>Decision Tree model</a:t>
            </a:r>
          </a:p>
          <a:p>
            <a:r>
              <a:rPr lang="en-US" dirty="0"/>
              <a:t>Advanced Models</a:t>
            </a:r>
          </a:p>
          <a:p>
            <a:pPr lvl="1"/>
            <a:r>
              <a:rPr lang="en-US" dirty="0"/>
              <a:t>Random Forest with hyper tuning</a:t>
            </a:r>
          </a:p>
          <a:p>
            <a:pPr lvl="1"/>
            <a:r>
              <a:rPr lang="en-US" dirty="0"/>
              <a:t>Neural Networks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Compare the baseline accuracies with the advanced models’ accuracies. </a:t>
            </a:r>
          </a:p>
          <a:p>
            <a:r>
              <a:rPr lang="en-US" dirty="0"/>
              <a:t>Expected results: High danceability predicts high popularity.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71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Wingdings 2</vt:lpstr>
      <vt:lpstr>SlateVTI</vt:lpstr>
      <vt:lpstr>Song Genre and Popularity Prediction</vt:lpstr>
      <vt:lpstr>Dataset</vt:lpstr>
      <vt:lpstr>Tools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Genre and Popularity Prediction</dc:title>
  <dc:creator>Patterson, Alec</dc:creator>
  <cp:lastModifiedBy>Patterson, Alec</cp:lastModifiedBy>
  <cp:revision>1</cp:revision>
  <dcterms:created xsi:type="dcterms:W3CDTF">2023-07-08T15:18:50Z</dcterms:created>
  <dcterms:modified xsi:type="dcterms:W3CDTF">2023-07-08T16:13:23Z</dcterms:modified>
</cp:coreProperties>
</file>