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87BB54-6FD0-4CCB-A60E-4FCF7985F080}" v="7" dt="2023-07-18T22:56:21.5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08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terson, Alec" userId="3fac0f75-7c12-4426-9f4a-8107ca47f1aa" providerId="ADAL" clId="{A987BB54-6FD0-4CCB-A60E-4FCF7985F080}"/>
    <pc:docChg chg="undo custSel addSld delSld modSld">
      <pc:chgData name="Patterson, Alec" userId="3fac0f75-7c12-4426-9f4a-8107ca47f1aa" providerId="ADAL" clId="{A987BB54-6FD0-4CCB-A60E-4FCF7985F080}" dt="2023-07-19T00:19:55.630" v="1220" actId="1076"/>
      <pc:docMkLst>
        <pc:docMk/>
      </pc:docMkLst>
      <pc:sldChg chg="addSp modSp new mod">
        <pc:chgData name="Patterson, Alec" userId="3fac0f75-7c12-4426-9f4a-8107ca47f1aa" providerId="ADAL" clId="{A987BB54-6FD0-4CCB-A60E-4FCF7985F080}" dt="2023-07-18T23:55:17.511" v="1209" actId="313"/>
        <pc:sldMkLst>
          <pc:docMk/>
          <pc:sldMk cId="1297436077" sldId="256"/>
        </pc:sldMkLst>
        <pc:spChg chg="mod">
          <ac:chgData name="Patterson, Alec" userId="3fac0f75-7c12-4426-9f4a-8107ca47f1aa" providerId="ADAL" clId="{A987BB54-6FD0-4CCB-A60E-4FCF7985F080}" dt="2023-07-18T22:47:39.126" v="556" actId="1076"/>
          <ac:spMkLst>
            <pc:docMk/>
            <pc:sldMk cId="1297436077" sldId="256"/>
            <ac:spMk id="2" creationId="{42D4B51D-FC05-E641-1628-21D6A65579DF}"/>
          </ac:spMkLst>
        </pc:spChg>
        <pc:spChg chg="mod">
          <ac:chgData name="Patterson, Alec" userId="3fac0f75-7c12-4426-9f4a-8107ca47f1aa" providerId="ADAL" clId="{A987BB54-6FD0-4CCB-A60E-4FCF7985F080}" dt="2023-07-18T22:48:30.181" v="589" actId="27636"/>
          <ac:spMkLst>
            <pc:docMk/>
            <pc:sldMk cId="1297436077" sldId="256"/>
            <ac:spMk id="3" creationId="{5E72A352-4E8B-4748-F8EF-7B67BE579670}"/>
          </ac:spMkLst>
        </pc:spChg>
        <pc:spChg chg="add mod">
          <ac:chgData name="Patterson, Alec" userId="3fac0f75-7c12-4426-9f4a-8107ca47f1aa" providerId="ADAL" clId="{A987BB54-6FD0-4CCB-A60E-4FCF7985F080}" dt="2023-07-18T22:47:50.356" v="560" actId="1076"/>
          <ac:spMkLst>
            <pc:docMk/>
            <pc:sldMk cId="1297436077" sldId="256"/>
            <ac:spMk id="4" creationId="{40A0A465-5C84-A7E3-4499-2B2F541DAD17}"/>
          </ac:spMkLst>
        </pc:spChg>
        <pc:spChg chg="add mod">
          <ac:chgData name="Patterson, Alec" userId="3fac0f75-7c12-4426-9f4a-8107ca47f1aa" providerId="ADAL" clId="{A987BB54-6FD0-4CCB-A60E-4FCF7985F080}" dt="2023-07-18T23:55:17.511" v="1209" actId="313"/>
          <ac:spMkLst>
            <pc:docMk/>
            <pc:sldMk cId="1297436077" sldId="256"/>
            <ac:spMk id="5" creationId="{CF378FE9-A44C-8FF8-8C3D-766224FF6591}"/>
          </ac:spMkLst>
        </pc:spChg>
      </pc:sldChg>
      <pc:sldChg chg="modSp new del mod">
        <pc:chgData name="Patterson, Alec" userId="3fac0f75-7c12-4426-9f4a-8107ca47f1aa" providerId="ADAL" clId="{A987BB54-6FD0-4CCB-A60E-4FCF7985F080}" dt="2023-07-18T22:47:29.227" v="554" actId="2696"/>
        <pc:sldMkLst>
          <pc:docMk/>
          <pc:sldMk cId="2715981848" sldId="257"/>
        </pc:sldMkLst>
        <pc:spChg chg="mod">
          <ac:chgData name="Patterson, Alec" userId="3fac0f75-7c12-4426-9f4a-8107ca47f1aa" providerId="ADAL" clId="{A987BB54-6FD0-4CCB-A60E-4FCF7985F080}" dt="2023-07-18T22:41:44.510" v="298" actId="20577"/>
          <ac:spMkLst>
            <pc:docMk/>
            <pc:sldMk cId="2715981848" sldId="257"/>
            <ac:spMk id="2" creationId="{431E9DD5-6CA5-C61A-F6F0-A7A39E29DBD9}"/>
          </ac:spMkLst>
        </pc:spChg>
        <pc:spChg chg="mod">
          <ac:chgData name="Patterson, Alec" userId="3fac0f75-7c12-4426-9f4a-8107ca47f1aa" providerId="ADAL" clId="{A987BB54-6FD0-4CCB-A60E-4FCF7985F080}" dt="2023-07-18T22:43:03.092" v="428" actId="20577"/>
          <ac:spMkLst>
            <pc:docMk/>
            <pc:sldMk cId="2715981848" sldId="257"/>
            <ac:spMk id="3" creationId="{7137DAFB-E7F5-B063-0404-7E2CAF649F89}"/>
          </ac:spMkLst>
        </pc:spChg>
      </pc:sldChg>
      <pc:sldChg chg="modSp new del mod">
        <pc:chgData name="Patterson, Alec" userId="3fac0f75-7c12-4426-9f4a-8107ca47f1aa" providerId="ADAL" clId="{A987BB54-6FD0-4CCB-A60E-4FCF7985F080}" dt="2023-07-18T22:49:21.831" v="600" actId="47"/>
        <pc:sldMkLst>
          <pc:docMk/>
          <pc:sldMk cId="2949353318" sldId="258"/>
        </pc:sldMkLst>
        <pc:spChg chg="mod">
          <ac:chgData name="Patterson, Alec" userId="3fac0f75-7c12-4426-9f4a-8107ca47f1aa" providerId="ADAL" clId="{A987BB54-6FD0-4CCB-A60E-4FCF7985F080}" dt="2023-07-18T22:44:21.760" v="455" actId="20577"/>
          <ac:spMkLst>
            <pc:docMk/>
            <pc:sldMk cId="2949353318" sldId="258"/>
            <ac:spMk id="2" creationId="{6738642C-5636-6C5A-23AF-D1B5044FA86A}"/>
          </ac:spMkLst>
        </pc:spChg>
      </pc:sldChg>
      <pc:sldChg chg="addSp delSp modSp new mod">
        <pc:chgData name="Patterson, Alec" userId="3fac0f75-7c12-4426-9f4a-8107ca47f1aa" providerId="ADAL" clId="{A987BB54-6FD0-4CCB-A60E-4FCF7985F080}" dt="2023-07-18T22:54:19.892" v="671" actId="27636"/>
        <pc:sldMkLst>
          <pc:docMk/>
          <pc:sldMk cId="3530043547" sldId="259"/>
        </pc:sldMkLst>
        <pc:spChg chg="mod">
          <ac:chgData name="Patterson, Alec" userId="3fac0f75-7c12-4426-9f4a-8107ca47f1aa" providerId="ADAL" clId="{A987BB54-6FD0-4CCB-A60E-4FCF7985F080}" dt="2023-07-18T22:54:19.892" v="671" actId="27636"/>
          <ac:spMkLst>
            <pc:docMk/>
            <pc:sldMk cId="3530043547" sldId="259"/>
            <ac:spMk id="2" creationId="{204E583D-A9D8-000C-3540-E6BB0D24460B}"/>
          </ac:spMkLst>
        </pc:spChg>
        <pc:spChg chg="del">
          <ac:chgData name="Patterson, Alec" userId="3fac0f75-7c12-4426-9f4a-8107ca47f1aa" providerId="ADAL" clId="{A987BB54-6FD0-4CCB-A60E-4FCF7985F080}" dt="2023-07-18T22:50:23.070" v="615" actId="478"/>
          <ac:spMkLst>
            <pc:docMk/>
            <pc:sldMk cId="3530043547" sldId="259"/>
            <ac:spMk id="3" creationId="{6D9F56CB-6C9C-1794-155F-7673F1FBB498}"/>
          </ac:spMkLst>
        </pc:spChg>
        <pc:picChg chg="add mod">
          <ac:chgData name="Patterson, Alec" userId="3fac0f75-7c12-4426-9f4a-8107ca47f1aa" providerId="ADAL" clId="{A987BB54-6FD0-4CCB-A60E-4FCF7985F080}" dt="2023-07-18T22:53:46.161" v="663" actId="1076"/>
          <ac:picMkLst>
            <pc:docMk/>
            <pc:sldMk cId="3530043547" sldId="259"/>
            <ac:picMk id="5" creationId="{468EB9BD-DBDA-6FD8-32EE-D2666AEA33A4}"/>
          </ac:picMkLst>
        </pc:picChg>
        <pc:picChg chg="add mod">
          <ac:chgData name="Patterson, Alec" userId="3fac0f75-7c12-4426-9f4a-8107ca47f1aa" providerId="ADAL" clId="{A987BB54-6FD0-4CCB-A60E-4FCF7985F080}" dt="2023-07-18T22:53:47.547" v="664" actId="1076"/>
          <ac:picMkLst>
            <pc:docMk/>
            <pc:sldMk cId="3530043547" sldId="259"/>
            <ac:picMk id="7" creationId="{B92C74CD-36DA-08A0-A6D2-2F9EECC1B73C}"/>
          </ac:picMkLst>
        </pc:picChg>
        <pc:picChg chg="add del mod">
          <ac:chgData name="Patterson, Alec" userId="3fac0f75-7c12-4426-9f4a-8107ca47f1aa" providerId="ADAL" clId="{A987BB54-6FD0-4CCB-A60E-4FCF7985F080}" dt="2023-07-18T22:52:42.252" v="645" actId="478"/>
          <ac:picMkLst>
            <pc:docMk/>
            <pc:sldMk cId="3530043547" sldId="259"/>
            <ac:picMk id="9" creationId="{386F4F30-61A6-B70C-D3F5-3307A3F31DC8}"/>
          </ac:picMkLst>
        </pc:picChg>
        <pc:picChg chg="add del mod">
          <ac:chgData name="Patterson, Alec" userId="3fac0f75-7c12-4426-9f4a-8107ca47f1aa" providerId="ADAL" clId="{A987BB54-6FD0-4CCB-A60E-4FCF7985F080}" dt="2023-07-18T22:53:32.205" v="657" actId="478"/>
          <ac:picMkLst>
            <pc:docMk/>
            <pc:sldMk cId="3530043547" sldId="259"/>
            <ac:picMk id="11" creationId="{688CCD9B-CE96-0805-4576-4E0EC1D098E1}"/>
          </ac:picMkLst>
        </pc:picChg>
        <pc:picChg chg="add mod">
          <ac:chgData name="Patterson, Alec" userId="3fac0f75-7c12-4426-9f4a-8107ca47f1aa" providerId="ADAL" clId="{A987BB54-6FD0-4CCB-A60E-4FCF7985F080}" dt="2023-07-18T22:54:13.238" v="669" actId="14100"/>
          <ac:picMkLst>
            <pc:docMk/>
            <pc:sldMk cId="3530043547" sldId="259"/>
            <ac:picMk id="13" creationId="{119F4E45-8C85-F344-2C3E-96E1346C56CB}"/>
          </ac:picMkLst>
        </pc:picChg>
      </pc:sldChg>
      <pc:sldChg chg="addSp delSp modSp new mod setBg">
        <pc:chgData name="Patterson, Alec" userId="3fac0f75-7c12-4426-9f4a-8107ca47f1aa" providerId="ADAL" clId="{A987BB54-6FD0-4CCB-A60E-4FCF7985F080}" dt="2023-07-18T22:58:14.435" v="921" actId="20577"/>
        <pc:sldMkLst>
          <pc:docMk/>
          <pc:sldMk cId="2806018008" sldId="260"/>
        </pc:sldMkLst>
        <pc:spChg chg="del mod">
          <ac:chgData name="Patterson, Alec" userId="3fac0f75-7c12-4426-9f4a-8107ca47f1aa" providerId="ADAL" clId="{A987BB54-6FD0-4CCB-A60E-4FCF7985F080}" dt="2023-07-18T22:55:40.801" v="681" actId="478"/>
          <ac:spMkLst>
            <pc:docMk/>
            <pc:sldMk cId="2806018008" sldId="260"/>
            <ac:spMk id="2" creationId="{DC47DCCE-B229-6DE6-789A-F418F03AD92F}"/>
          </ac:spMkLst>
        </pc:spChg>
        <pc:spChg chg="del">
          <ac:chgData name="Patterson, Alec" userId="3fac0f75-7c12-4426-9f4a-8107ca47f1aa" providerId="ADAL" clId="{A987BB54-6FD0-4CCB-A60E-4FCF7985F080}" dt="2023-07-18T22:55:37.819" v="680" actId="478"/>
          <ac:spMkLst>
            <pc:docMk/>
            <pc:sldMk cId="2806018008" sldId="260"/>
            <ac:spMk id="3" creationId="{22390C75-7D5A-D2D1-2680-15445BE4157C}"/>
          </ac:spMkLst>
        </pc:spChg>
        <pc:spChg chg="add del mod">
          <ac:chgData name="Patterson, Alec" userId="3fac0f75-7c12-4426-9f4a-8107ca47f1aa" providerId="ADAL" clId="{A987BB54-6FD0-4CCB-A60E-4FCF7985F080}" dt="2023-07-18T22:55:42.739" v="682" actId="478"/>
          <ac:spMkLst>
            <pc:docMk/>
            <pc:sldMk cId="2806018008" sldId="260"/>
            <ac:spMk id="7" creationId="{7AA9D4BF-CD0C-96F4-0C1F-D43805F58A8E}"/>
          </ac:spMkLst>
        </pc:spChg>
        <pc:spChg chg="add del">
          <ac:chgData name="Patterson, Alec" userId="3fac0f75-7c12-4426-9f4a-8107ca47f1aa" providerId="ADAL" clId="{A987BB54-6FD0-4CCB-A60E-4FCF7985F080}" dt="2023-07-18T22:55:54.217" v="688" actId="26606"/>
          <ac:spMkLst>
            <pc:docMk/>
            <pc:sldMk cId="2806018008" sldId="260"/>
            <ac:spMk id="8" creationId="{AB8C311F-7253-4AED-9701-7FC0708C41C7}"/>
          </ac:spMkLst>
        </pc:spChg>
        <pc:spChg chg="add mod">
          <ac:chgData name="Patterson, Alec" userId="3fac0f75-7c12-4426-9f4a-8107ca47f1aa" providerId="ADAL" clId="{A987BB54-6FD0-4CCB-A60E-4FCF7985F080}" dt="2023-07-18T22:58:14.435" v="921" actId="20577"/>
          <ac:spMkLst>
            <pc:docMk/>
            <pc:sldMk cId="2806018008" sldId="260"/>
            <ac:spMk id="9" creationId="{165F7C82-C0B5-EB84-66AD-06CDB90B5D82}"/>
          </ac:spMkLst>
        </pc:spChg>
        <pc:spChg chg="add del">
          <ac:chgData name="Patterson, Alec" userId="3fac0f75-7c12-4426-9f4a-8107ca47f1aa" providerId="ADAL" clId="{A987BB54-6FD0-4CCB-A60E-4FCF7985F080}" dt="2023-07-18T22:55:49.485" v="684" actId="26606"/>
          <ac:spMkLst>
            <pc:docMk/>
            <pc:sldMk cId="2806018008" sldId="260"/>
            <ac:spMk id="10" creationId="{42A4FC2C-047E-45A5-965D-8E1E3BF09BC6}"/>
          </ac:spMkLst>
        </pc:spChg>
        <pc:spChg chg="add del">
          <ac:chgData name="Patterson, Alec" userId="3fac0f75-7c12-4426-9f4a-8107ca47f1aa" providerId="ADAL" clId="{A987BB54-6FD0-4CCB-A60E-4FCF7985F080}" dt="2023-07-18T22:55:54.217" v="688" actId="26606"/>
          <ac:spMkLst>
            <pc:docMk/>
            <pc:sldMk cId="2806018008" sldId="260"/>
            <ac:spMk id="12" creationId="{E2384209-CB15-4CDF-9D31-C44FD9A3F20D}"/>
          </ac:spMkLst>
        </pc:spChg>
        <pc:spChg chg="add del">
          <ac:chgData name="Patterson, Alec" userId="3fac0f75-7c12-4426-9f4a-8107ca47f1aa" providerId="ADAL" clId="{A987BB54-6FD0-4CCB-A60E-4FCF7985F080}" dt="2023-07-18T22:55:54.217" v="688" actId="26606"/>
          <ac:spMkLst>
            <pc:docMk/>
            <pc:sldMk cId="2806018008" sldId="260"/>
            <ac:spMk id="14" creationId="{2633B3B5-CC90-43F0-8714-D31D1F3F0209}"/>
          </ac:spMkLst>
        </pc:spChg>
        <pc:spChg chg="add del">
          <ac:chgData name="Patterson, Alec" userId="3fac0f75-7c12-4426-9f4a-8107ca47f1aa" providerId="ADAL" clId="{A987BB54-6FD0-4CCB-A60E-4FCF7985F080}" dt="2023-07-18T22:55:54.217" v="688" actId="26606"/>
          <ac:spMkLst>
            <pc:docMk/>
            <pc:sldMk cId="2806018008" sldId="260"/>
            <ac:spMk id="16" creationId="{A8D57A06-A426-446D-B02C-A2DC6B62E45E}"/>
          </ac:spMkLst>
        </pc:spChg>
        <pc:spChg chg="add del">
          <ac:chgData name="Patterson, Alec" userId="3fac0f75-7c12-4426-9f4a-8107ca47f1aa" providerId="ADAL" clId="{A987BB54-6FD0-4CCB-A60E-4FCF7985F080}" dt="2023-07-18T22:56:02.653" v="692" actId="26606"/>
          <ac:spMkLst>
            <pc:docMk/>
            <pc:sldMk cId="2806018008" sldId="260"/>
            <ac:spMk id="24" creationId="{2D2B266D-3625-4584-A5C3-7D3F672CFF30}"/>
          </ac:spMkLst>
        </pc:spChg>
        <pc:spChg chg="add del">
          <ac:chgData name="Patterson, Alec" userId="3fac0f75-7c12-4426-9f4a-8107ca47f1aa" providerId="ADAL" clId="{A987BB54-6FD0-4CCB-A60E-4FCF7985F080}" dt="2023-07-18T22:56:02.653" v="692" actId="26606"/>
          <ac:spMkLst>
            <pc:docMk/>
            <pc:sldMk cId="2806018008" sldId="260"/>
            <ac:spMk id="25" creationId="{C463B99A-73EE-4FBB-B7C4-F9F9BCC25C65}"/>
          </ac:spMkLst>
        </pc:spChg>
        <pc:spChg chg="add del">
          <ac:chgData name="Patterson, Alec" userId="3fac0f75-7c12-4426-9f4a-8107ca47f1aa" providerId="ADAL" clId="{A987BB54-6FD0-4CCB-A60E-4FCF7985F080}" dt="2023-07-18T22:56:02.653" v="692" actId="26606"/>
          <ac:spMkLst>
            <pc:docMk/>
            <pc:sldMk cId="2806018008" sldId="260"/>
            <ac:spMk id="26" creationId="{A5D2A5D1-BA0D-47D3-B051-DA7743C46E28}"/>
          </ac:spMkLst>
        </pc:spChg>
        <pc:spChg chg="add">
          <ac:chgData name="Patterson, Alec" userId="3fac0f75-7c12-4426-9f4a-8107ca47f1aa" providerId="ADAL" clId="{A987BB54-6FD0-4CCB-A60E-4FCF7985F080}" dt="2023-07-18T22:56:02.655" v="693" actId="26606"/>
          <ac:spMkLst>
            <pc:docMk/>
            <pc:sldMk cId="2806018008" sldId="260"/>
            <ac:spMk id="28" creationId="{01D0AF59-99C3-4251-AB9A-C966C6AD4400}"/>
          </ac:spMkLst>
        </pc:spChg>
        <pc:spChg chg="add">
          <ac:chgData name="Patterson, Alec" userId="3fac0f75-7c12-4426-9f4a-8107ca47f1aa" providerId="ADAL" clId="{A987BB54-6FD0-4CCB-A60E-4FCF7985F080}" dt="2023-07-18T22:56:02.655" v="693" actId="26606"/>
          <ac:spMkLst>
            <pc:docMk/>
            <pc:sldMk cId="2806018008" sldId="260"/>
            <ac:spMk id="29" creationId="{1855405F-37A2-4869-9154-F8BE3BECE6C3}"/>
          </ac:spMkLst>
        </pc:spChg>
        <pc:grpChg chg="add del">
          <ac:chgData name="Patterson, Alec" userId="3fac0f75-7c12-4426-9f4a-8107ca47f1aa" providerId="ADAL" clId="{A987BB54-6FD0-4CCB-A60E-4FCF7985F080}" dt="2023-07-18T22:55:59.987" v="690" actId="26606"/>
          <ac:grpSpMkLst>
            <pc:docMk/>
            <pc:sldMk cId="2806018008" sldId="260"/>
            <ac:grpSpMk id="19" creationId="{63737881-458F-40AD-B72B-B57D267DC423}"/>
          </ac:grpSpMkLst>
        </pc:grpChg>
        <pc:picChg chg="add mod">
          <ac:chgData name="Patterson, Alec" userId="3fac0f75-7c12-4426-9f4a-8107ca47f1aa" providerId="ADAL" clId="{A987BB54-6FD0-4CCB-A60E-4FCF7985F080}" dt="2023-07-18T22:56:14.592" v="695" actId="1076"/>
          <ac:picMkLst>
            <pc:docMk/>
            <pc:sldMk cId="2806018008" sldId="260"/>
            <ac:picMk id="5" creationId="{C50342BA-1B2A-B6E4-3BEB-E02E7E01CF11}"/>
          </ac:picMkLst>
        </pc:picChg>
      </pc:sldChg>
      <pc:sldChg chg="addSp delSp modSp new mod">
        <pc:chgData name="Patterson, Alec" userId="3fac0f75-7c12-4426-9f4a-8107ca47f1aa" providerId="ADAL" clId="{A987BB54-6FD0-4CCB-A60E-4FCF7985F080}" dt="2023-07-19T00:19:55.630" v="1220" actId="1076"/>
        <pc:sldMkLst>
          <pc:docMk/>
          <pc:sldMk cId="2175282553" sldId="261"/>
        </pc:sldMkLst>
        <pc:spChg chg="del mod">
          <ac:chgData name="Patterson, Alec" userId="3fac0f75-7c12-4426-9f4a-8107ca47f1aa" providerId="ADAL" clId="{A987BB54-6FD0-4CCB-A60E-4FCF7985F080}" dt="2023-07-19T00:19:51.199" v="1216" actId="478"/>
          <ac:spMkLst>
            <pc:docMk/>
            <pc:sldMk cId="2175282553" sldId="261"/>
            <ac:spMk id="2" creationId="{0961A01E-9B61-9203-4AA3-08DCAFF4A3D7}"/>
          </ac:spMkLst>
        </pc:spChg>
        <pc:spChg chg="del mod">
          <ac:chgData name="Patterson, Alec" userId="3fac0f75-7c12-4426-9f4a-8107ca47f1aa" providerId="ADAL" clId="{A987BB54-6FD0-4CCB-A60E-4FCF7985F080}" dt="2023-07-19T00:19:23.068" v="1210" actId="478"/>
          <ac:spMkLst>
            <pc:docMk/>
            <pc:sldMk cId="2175282553" sldId="261"/>
            <ac:spMk id="3" creationId="{DCE09ADE-A37D-C6E8-0AB7-09197ED45D1C}"/>
          </ac:spMkLst>
        </pc:spChg>
        <pc:spChg chg="add del mod">
          <ac:chgData name="Patterson, Alec" userId="3fac0f75-7c12-4426-9f4a-8107ca47f1aa" providerId="ADAL" clId="{A987BB54-6FD0-4CCB-A60E-4FCF7985F080}" dt="2023-07-19T00:19:43.364" v="1212" actId="478"/>
          <ac:spMkLst>
            <pc:docMk/>
            <pc:sldMk cId="2175282553" sldId="261"/>
            <ac:spMk id="5" creationId="{189493B1-7E35-5007-2D9D-E21B42D02D0A}"/>
          </ac:spMkLst>
        </pc:spChg>
        <pc:spChg chg="add del mod">
          <ac:chgData name="Patterson, Alec" userId="3fac0f75-7c12-4426-9f4a-8107ca47f1aa" providerId="ADAL" clId="{A987BB54-6FD0-4CCB-A60E-4FCF7985F080}" dt="2023-07-19T00:19:52.918" v="1217" actId="478"/>
          <ac:spMkLst>
            <pc:docMk/>
            <pc:sldMk cId="2175282553" sldId="261"/>
            <ac:spMk id="9" creationId="{046BA600-A5A6-88A3-EB24-86D7EEB3F583}"/>
          </ac:spMkLst>
        </pc:spChg>
        <pc:picChg chg="add mod">
          <ac:chgData name="Patterson, Alec" userId="3fac0f75-7c12-4426-9f4a-8107ca47f1aa" providerId="ADAL" clId="{A987BB54-6FD0-4CCB-A60E-4FCF7985F080}" dt="2023-07-19T00:19:55.630" v="1220" actId="1076"/>
          <ac:picMkLst>
            <pc:docMk/>
            <pc:sldMk cId="2175282553" sldId="261"/>
            <ac:picMk id="7" creationId="{A91E34FF-C45F-2C6A-DB85-76A3ED631CA1}"/>
          </ac:picMkLst>
        </pc:picChg>
      </pc:sldChg>
      <pc:sldChg chg="addSp delSp modSp new mod setBg">
        <pc:chgData name="Patterson, Alec" userId="3fac0f75-7c12-4426-9f4a-8107ca47f1aa" providerId="ADAL" clId="{A987BB54-6FD0-4CCB-A60E-4FCF7985F080}" dt="2023-07-18T22:54:35.271" v="678" actId="27614"/>
        <pc:sldMkLst>
          <pc:docMk/>
          <pc:sldMk cId="2720097827" sldId="262"/>
        </pc:sldMkLst>
        <pc:spChg chg="del">
          <ac:chgData name="Patterson, Alec" userId="3fac0f75-7c12-4426-9f4a-8107ca47f1aa" providerId="ADAL" clId="{A987BB54-6FD0-4CCB-A60E-4FCF7985F080}" dt="2023-07-18T22:54:25.700" v="673" actId="478"/>
          <ac:spMkLst>
            <pc:docMk/>
            <pc:sldMk cId="2720097827" sldId="262"/>
            <ac:spMk id="2" creationId="{C28C4971-73E2-5DF4-B0AC-72EC5730BBE5}"/>
          </ac:spMkLst>
        </pc:spChg>
        <pc:spChg chg="del">
          <ac:chgData name="Patterson, Alec" userId="3fac0f75-7c12-4426-9f4a-8107ca47f1aa" providerId="ADAL" clId="{A987BB54-6FD0-4CCB-A60E-4FCF7985F080}" dt="2023-07-18T22:54:24.520" v="672" actId="478"/>
          <ac:spMkLst>
            <pc:docMk/>
            <pc:sldMk cId="2720097827" sldId="262"/>
            <ac:spMk id="3" creationId="{A032C55F-3C7A-62F4-8B6C-CF53E3324E5F}"/>
          </ac:spMkLst>
        </pc:spChg>
        <pc:spChg chg="add">
          <ac:chgData name="Patterson, Alec" userId="3fac0f75-7c12-4426-9f4a-8107ca47f1aa" providerId="ADAL" clId="{A987BB54-6FD0-4CCB-A60E-4FCF7985F080}" dt="2023-07-18T22:54:31.533" v="677" actId="26606"/>
          <ac:spMkLst>
            <pc:docMk/>
            <pc:sldMk cId="2720097827" sldId="262"/>
            <ac:spMk id="9" creationId="{42A4FC2C-047E-45A5-965D-8E1E3BF09BC6}"/>
          </ac:spMkLst>
        </pc:spChg>
        <pc:picChg chg="add mod">
          <ac:chgData name="Patterson, Alec" userId="3fac0f75-7c12-4426-9f4a-8107ca47f1aa" providerId="ADAL" clId="{A987BB54-6FD0-4CCB-A60E-4FCF7985F080}" dt="2023-07-18T22:54:35.271" v="678" actId="27614"/>
          <ac:picMkLst>
            <pc:docMk/>
            <pc:sldMk cId="2720097827" sldId="262"/>
            <ac:picMk id="4" creationId="{B0B179A4-2D36-B6B5-5F10-940308CD58E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E43B2-42B0-C99E-42E3-57CEE3285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1A6C1-83D9-CCD7-FABE-A73429AC8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157D0-8C3A-E5ED-21ED-1F8C47C0E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AF4B-94F9-46A4-A603-FB63349F67B2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BF73-ECF2-19E0-31CD-B0FC7C1FD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2DEC3-1E9E-DCAF-CC0B-77D55430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1D5A3-E084-47E7-B97F-FB0E746A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1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9E468-1A8E-0B99-31C0-8568A7164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AFF2B-E972-0C27-B6CE-FE5940785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CB363-AF3F-8197-ED27-F71006DA7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AF4B-94F9-46A4-A603-FB63349F67B2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787A4-2BD4-E518-05BA-9C8FC2E2E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D1046-E518-5F44-191D-F356F73C3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1D5A3-E084-47E7-B97F-FB0E746A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78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E197EA-69DD-F0DE-F2D4-AA58B4CA10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1A913-DA00-3A29-931D-9603DECA6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334BC-7081-E0EA-24A6-7543D73EA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AF4B-94F9-46A4-A603-FB63349F67B2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BA520-208F-AC79-1FFF-F3960520E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CA7CA-290D-3FE6-756F-B6E89F475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1D5A3-E084-47E7-B97F-FB0E746A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44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44F25-4756-76AC-C1A0-160A44601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7E12E-0EB5-EB36-D76D-797F5321E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BCB6E-98EE-0401-8FD2-DF8263668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AF4B-94F9-46A4-A603-FB63349F67B2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5BD83-0E0D-6501-0611-3C25F585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F8C89-92E5-B88A-7E5C-851B49712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1D5A3-E084-47E7-B97F-FB0E746A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0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152D9-D3D7-CAB9-2E23-490B0C9F6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6A94C-A55E-9C4E-82C9-7415F845E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68CC1-2128-E904-CD1D-8E4718FF8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AF4B-94F9-46A4-A603-FB63349F67B2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F0373-EDBF-95D1-33B4-6F1F4AF70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0C377-53EC-B9FC-A514-2CC9C9983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1D5A3-E084-47E7-B97F-FB0E746A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82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FB6ED-D60D-15AA-A6D7-6EC9BD5A2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64750-A5B3-F525-27E5-7A0C3F1A5C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48591-3B47-0C85-397E-FF3AD203E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D85CA-275B-D672-628E-616531949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AF4B-94F9-46A4-A603-FB63349F67B2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44959-ADB0-F9F3-688C-9DAB1677A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AC204-474D-95A4-36B1-C07A09DB0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1D5A3-E084-47E7-B97F-FB0E746A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35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42991-D577-68B6-C051-F07D353FF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4359E-719D-848B-C721-529CBC4EF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5B5B4A-4E20-31C7-02BD-F0E33C058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581237-DF6E-B2EE-D528-16490A0C2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701CD5-331A-2B4C-B58D-E7E5895BFC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65DFDC-9DE4-3F3D-90E8-7BCD6ADD0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AF4B-94F9-46A4-A603-FB63349F67B2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CA185D-02E5-041A-8862-054E894DB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33992D-42FC-F414-E71D-CC56A0D29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1D5A3-E084-47E7-B97F-FB0E746A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1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8E921-6269-0FB2-5B1E-67F6130B6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127A4F-94D2-6B41-01D3-A8BE5109C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AF4B-94F9-46A4-A603-FB63349F67B2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128E9-E112-338A-FC01-CEB592752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C48E20-835F-0443-7C08-4AFF56DC8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1D5A3-E084-47E7-B97F-FB0E746A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73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7ACC5F-9DF8-818E-D652-D90F276BF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AF4B-94F9-46A4-A603-FB63349F67B2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A62126-A23E-C306-866D-03507B1F2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031FB-1A00-E44C-D71D-3202C3A2F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1D5A3-E084-47E7-B97F-FB0E746A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73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2641-C732-DCEB-6F59-9F2444B57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E1463-AA4A-8A10-60DC-1589CD4B3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1AC8C-3E3F-DC7E-6EFC-FE94D7DF5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27267-F140-1082-93F3-ECB094A4C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AF4B-94F9-46A4-A603-FB63349F67B2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FAA73-894F-CA6F-1B50-2EDF96444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CA4B2-BB9E-A6AF-90C5-B52CFC38C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1D5A3-E084-47E7-B97F-FB0E746A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81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B4A9A-07D6-9929-C309-DE22BE629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03AC1C-2428-8411-D8CC-9A1ED33E3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135A2-6106-36A2-7074-51BEC98B9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8CC87-FAFF-8A9A-8E6B-9FAF6589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AF4B-94F9-46A4-A603-FB63349F67B2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0881F-EA7D-A349-69C2-8227B0EC4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93FA9-76DB-A37B-0505-A7069869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1D5A3-E084-47E7-B97F-FB0E746A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1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5E28A4-4A3C-A907-D5AD-B11698855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4E9AB-4B9F-87D8-D58B-35EE81D3F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2E339-45AB-C474-E2ED-8CFFBB9A3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BAF4B-94F9-46A4-A603-FB63349F67B2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2B51C-A1FD-1269-4C7C-8F022B95A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FC9BC-CB02-ABB1-D06B-E3EDFDFEB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1D5A3-E084-47E7-B97F-FB0E746A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8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4B51D-FC05-E641-1628-21D6A6557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91446"/>
            <a:ext cx="2406732" cy="540182"/>
          </a:xfrm>
        </p:spPr>
        <p:txBody>
          <a:bodyPr>
            <a:normAutofit fontScale="90000"/>
          </a:bodyPr>
          <a:lstStyle/>
          <a:p>
            <a:r>
              <a:rPr lang="en-US" dirty="0"/>
              <a:t>Recap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A352-4E8B-4748-F8EF-7B67BE579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0260" y="1077735"/>
            <a:ext cx="9144000" cy="2092978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Primary goal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predict popularity of a song based on its audio features.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Secondary goal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predict the genre from its audio features.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Challenge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There are many genres, 114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0A0A465-5C84-A7E3-4499-2B2F541DAD17}"/>
              </a:ext>
            </a:extLst>
          </p:cNvPr>
          <p:cNvSpPr txBox="1">
            <a:spLocks/>
          </p:cNvSpPr>
          <p:nvPr/>
        </p:nvSpPr>
        <p:spPr>
          <a:xfrm>
            <a:off x="-271648" y="2733497"/>
            <a:ext cx="4303816" cy="12292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Clean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F378FE9-A44C-8FF8-8C3D-766224FF6591}"/>
              </a:ext>
            </a:extLst>
          </p:cNvPr>
          <p:cNvSpPr txBox="1">
            <a:spLocks/>
          </p:cNvSpPr>
          <p:nvPr/>
        </p:nvSpPr>
        <p:spPr>
          <a:xfrm>
            <a:off x="838200" y="4179952"/>
            <a:ext cx="8792688" cy="26006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Remove columns that are not needed: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Track_id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Artists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Album_name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Track_name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Remove rows without values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Explicit converted from ‘True’ and ‘False’ to ‘0’ and ‘1’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436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E583D-A9D8-000C-3540-E6BB0D244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916" y="164404"/>
            <a:ext cx="7053225" cy="1552884"/>
          </a:xfrm>
        </p:spPr>
        <p:txBody>
          <a:bodyPr>
            <a:normAutofit/>
          </a:bodyPr>
          <a:lstStyle/>
          <a:p>
            <a:r>
              <a:rPr lang="en-US" dirty="0"/>
              <a:t>Visualizations - Distributions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8EB9BD-DBDA-6FD8-32EE-D2666AEA3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16" y="2229935"/>
            <a:ext cx="6525255" cy="43381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2C74CD-36DA-08A0-A6D2-2F9EECC1B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776" y="3635297"/>
            <a:ext cx="5042308" cy="29327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9F4E45-8C85-F344-2C3E-96E1346C5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4205" y="128783"/>
            <a:ext cx="3549805" cy="343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04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A collage of graphs&#10;&#10;Description automatically generated">
            <a:extLst>
              <a:ext uri="{FF2B5EF4-FFF2-40B4-BE49-F238E27FC236}">
                <a16:creationId xmlns:a16="http://schemas.microsoft.com/office/drawing/2014/main" id="{B0B179A4-2D36-B6B5-5F10-940308CD58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01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097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0342BA-1B2A-B6E4-3BEB-E02E7E01C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537" y="480060"/>
            <a:ext cx="6436309" cy="59214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5F7C82-C0B5-EB84-66AD-06CDB90B5D82}"/>
              </a:ext>
            </a:extLst>
          </p:cNvPr>
          <p:cNvSpPr txBox="1"/>
          <p:nvPr/>
        </p:nvSpPr>
        <p:spPr>
          <a:xfrm>
            <a:off x="769434" y="747132"/>
            <a:ext cx="41371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matrix shows pairwise correlations between numerical features. </a:t>
            </a:r>
          </a:p>
          <a:p>
            <a:endParaRPr lang="en-US" dirty="0"/>
          </a:p>
          <a:p>
            <a:r>
              <a:rPr lang="en-US" dirty="0"/>
              <a:t>Note: most features have low correlations with each other. </a:t>
            </a:r>
          </a:p>
          <a:p>
            <a:endParaRPr lang="en-US" dirty="0"/>
          </a:p>
          <a:p>
            <a:r>
              <a:rPr lang="en-US" dirty="0"/>
              <a:t>Loudness and energy have a moderate positive correlations of 0.72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06018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91E34FF-C45F-2C6A-DB85-76A3ED631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957" y="509601"/>
            <a:ext cx="8959511" cy="566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82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105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Recap</vt:lpstr>
      <vt:lpstr>Visualizations - Distributions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</dc:title>
  <dc:creator>Patterson, Alec</dc:creator>
  <cp:lastModifiedBy>Patterson, Alec</cp:lastModifiedBy>
  <cp:revision>1</cp:revision>
  <dcterms:created xsi:type="dcterms:W3CDTF">2023-07-18T22:35:11Z</dcterms:created>
  <dcterms:modified xsi:type="dcterms:W3CDTF">2023-07-19T00:20:03Z</dcterms:modified>
</cp:coreProperties>
</file>