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8" r:id="rId3"/>
    <p:sldId id="277" r:id="rId4"/>
    <p:sldId id="257" r:id="rId5"/>
    <p:sldId id="261" r:id="rId6"/>
    <p:sldId id="269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6" r:id="rId15"/>
    <p:sldId id="275" r:id="rId16"/>
    <p:sldId id="25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3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00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5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2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System Design Activities: From Objects to Subsystems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Brisaac Johnson, Alec Cromer, Evan Myers, Ian Neer, Dakota Nation, Kevin Mitchell, Darius Fiallo, Matthew Williams</a:t>
            </a:r>
          </a:p>
        </p:txBody>
      </p:sp>
    </p:spTree>
    <p:extLst>
      <p:ext uri="{BB962C8B-B14F-4D97-AF65-F5344CB8AC3E}">
        <p14:creationId xmlns:p14="http://schemas.microsoft.com/office/powerpoint/2010/main" val="228553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52" y="741872"/>
            <a:ext cx="8115728" cy="5375739"/>
          </a:xfrm>
        </p:spPr>
      </p:pic>
    </p:spTree>
    <p:extLst>
      <p:ext uri="{BB962C8B-B14F-4D97-AF65-F5344CB8AC3E}">
        <p14:creationId xmlns:p14="http://schemas.microsoft.com/office/powerpoint/2010/main" val="5377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4" y="635304"/>
            <a:ext cx="8422579" cy="2192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3" y="2827897"/>
            <a:ext cx="8422579" cy="35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34" y="686621"/>
            <a:ext cx="8395663" cy="5484757"/>
          </a:xfrm>
        </p:spPr>
      </p:pic>
    </p:spTree>
    <p:extLst>
      <p:ext uri="{BB962C8B-B14F-4D97-AF65-F5344CB8AC3E}">
        <p14:creationId xmlns:p14="http://schemas.microsoft.com/office/powerpoint/2010/main" val="426984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7" y="750500"/>
            <a:ext cx="9403856" cy="16957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7" y="2446278"/>
            <a:ext cx="9441509" cy="37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DB19C9-E28F-457B-A850-720B9468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2D17D-A70A-48E2-AE32-3E7C87FE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48222"/>
            <a:ext cx="7213600" cy="58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F250-6D65-47C1-AD34-459FC6C3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AAF0-6E84-4AAE-8C8A-AC0801E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decomposition is constantly revised whenever new issues are addressed: </a:t>
            </a:r>
          </a:p>
          <a:p>
            <a:pPr lvl="1"/>
            <a:r>
              <a:rPr lang="en-US" dirty="0"/>
              <a:t>Several subsystems are merged into one subsystem</a:t>
            </a:r>
          </a:p>
          <a:p>
            <a:pPr lvl="1"/>
            <a:r>
              <a:rPr lang="en-US" dirty="0"/>
              <a:t>A complex subsystem is split into parts</a:t>
            </a:r>
          </a:p>
          <a:p>
            <a:pPr lvl="1"/>
            <a:r>
              <a:rPr lang="en-US" dirty="0"/>
              <a:t>Some subsystems are added to address new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9724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9" y="1585585"/>
            <a:ext cx="10963941" cy="2352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2753" y="4349085"/>
            <a:ext cx="919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Abbott’s heuristics, changes in design model during first iterations can be addressed with brainstorming, initial subsystem should be derived from functional requirements, façade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58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44" y="603600"/>
            <a:ext cx="8352530" cy="56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46" y="562817"/>
            <a:ext cx="9627866" cy="5990188"/>
          </a:xfrm>
        </p:spPr>
      </p:pic>
    </p:spTree>
    <p:extLst>
      <p:ext uri="{BB962C8B-B14F-4D97-AF65-F5344CB8AC3E}">
        <p14:creationId xmlns:p14="http://schemas.microsoft.com/office/powerpoint/2010/main" val="26538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EBA58B-9BC2-4B12-A599-406EC0DA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6.4 System Design Activities: From Objects to Subsystems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7087B1-8076-4C04-9144-69BE7444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System design consists of transforming the analysis model into the design model </a:t>
            </a:r>
          </a:p>
          <a:p>
            <a:pPr lvl="1"/>
            <a:r>
              <a:rPr lang="en-US" dirty="0"/>
              <a:t>Factors to consider: nonfunctional requirements described in the requirements analysis document</a:t>
            </a:r>
          </a:p>
        </p:txBody>
      </p:sp>
    </p:spTree>
    <p:extLst>
      <p:ext uri="{BB962C8B-B14F-4D97-AF65-F5344CB8AC3E}">
        <p14:creationId xmlns:p14="http://schemas.microsoft.com/office/powerpoint/2010/main" val="207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41888"/>
            <a:ext cx="8911687" cy="1280890"/>
          </a:xfrm>
        </p:spPr>
        <p:txBody>
          <a:bodyPr/>
          <a:lstStyle/>
          <a:p>
            <a:r>
              <a:rPr lang="en-US" b="1" dirty="0"/>
              <a:t>6.4.1 Starting Point: Analysis Model for a Route Planning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9955595" cy="37388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3AC64-E284-4FDA-A2C1-29D3F601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1706829"/>
            <a:ext cx="111045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41888"/>
            <a:ext cx="8911687" cy="1280890"/>
          </a:xfrm>
        </p:spPr>
        <p:txBody>
          <a:bodyPr/>
          <a:lstStyle/>
          <a:p>
            <a:r>
              <a:rPr lang="en-US" b="1" dirty="0"/>
              <a:t>6.4.1 Starting Point: Analysis Model for a Route Planning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9955595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142239"/>
            <a:ext cx="7620000" cy="65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8" y="1489310"/>
            <a:ext cx="11567759" cy="45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1BF-5182-41A3-A595-5E57B6B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64D-B2CF-4EF5-8F64-99CF2DAF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definition of design goals is the first step of system design. </a:t>
            </a:r>
          </a:p>
          <a:p>
            <a:pPr lvl="1"/>
            <a:r>
              <a:rPr lang="en-US" dirty="0"/>
              <a:t>It identifies the qualities that our system should focus on. </a:t>
            </a:r>
          </a:p>
          <a:p>
            <a:pPr lvl="1"/>
            <a:r>
              <a:rPr lang="en-US" dirty="0"/>
              <a:t>Many design goals can be inferred from the nonfunctional requirements or from the application domain.</a:t>
            </a:r>
          </a:p>
          <a:p>
            <a:pPr lvl="1"/>
            <a:r>
              <a:rPr lang="en-US" dirty="0"/>
              <a:t>Some must be elicited from the client</a:t>
            </a:r>
          </a:p>
          <a:p>
            <a:r>
              <a:rPr lang="en-US" dirty="0"/>
              <a:t>These criteria are organized into five groups: </a:t>
            </a:r>
            <a:r>
              <a:rPr lang="en-US" i="1" dirty="0"/>
              <a:t>performance</a:t>
            </a:r>
            <a:r>
              <a:rPr lang="en-US" dirty="0"/>
              <a:t>, </a:t>
            </a:r>
            <a:r>
              <a:rPr lang="en-US" i="1" dirty="0"/>
              <a:t>dependability, cost</a:t>
            </a:r>
            <a:r>
              <a:rPr lang="en-US" dirty="0"/>
              <a:t>, </a:t>
            </a:r>
            <a:r>
              <a:rPr lang="en-US" i="1" dirty="0"/>
              <a:t>maintenance</a:t>
            </a:r>
            <a:r>
              <a:rPr lang="en-US" dirty="0"/>
              <a:t>, and </a:t>
            </a:r>
            <a:r>
              <a:rPr lang="en-US" i="1" dirty="0"/>
              <a:t>end user criteria</a:t>
            </a:r>
          </a:p>
          <a:p>
            <a:pPr lvl="1"/>
            <a:r>
              <a:rPr lang="en-US" dirty="0"/>
              <a:t>Performance, dependability, and end user criteria are usually specified in the requirements or inferred from the application domain. </a:t>
            </a:r>
          </a:p>
          <a:p>
            <a:pPr lvl="1"/>
            <a:r>
              <a:rPr lang="en-US" dirty="0"/>
              <a:t>Cost and maintenance criteria are dictated by the customer and the supplier.</a:t>
            </a:r>
          </a:p>
        </p:txBody>
      </p:sp>
    </p:spTree>
    <p:extLst>
      <p:ext uri="{BB962C8B-B14F-4D97-AF65-F5344CB8AC3E}">
        <p14:creationId xmlns:p14="http://schemas.microsoft.com/office/powerpoint/2010/main" val="25751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0CCE-0981-4635-AECD-9D243F6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395537"/>
            <a:ext cx="8953679" cy="283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274F-6D05-452A-9808-64485CB7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53A7-6CAE-47D7-B6B2-3DD433EB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6" y="2191021"/>
            <a:ext cx="9468984" cy="38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8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267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System Design Activities: From Objects to Subsystems</vt:lpstr>
      <vt:lpstr>6.4 System Design Activities: From Objects to Subsystems</vt:lpstr>
      <vt:lpstr>6.4.1 Starting Point: Analysis Model for a Route Planning System</vt:lpstr>
      <vt:lpstr>6.4.1 Starting Point: Analysis Model for a Route Planning System</vt:lpstr>
      <vt:lpstr>PowerPoint Presentation</vt:lpstr>
      <vt:lpstr>PowerPoint Presentation</vt:lpstr>
      <vt:lpstr>6.4.2 Identifying Design Goals</vt:lpstr>
      <vt:lpstr>6.4.2 Identifying Design Goals</vt:lpstr>
      <vt:lpstr>6.4.2 Identifying 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6.4.3 Identifying Subsystems</vt:lpstr>
      <vt:lpstr>6.4.3 Identifying Subsystems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Activities: From Objects to Subsystems</dc:title>
  <dc:creator>Evan Myers</dc:creator>
  <cp:lastModifiedBy>Alexander Cromer (AWCROM9734)</cp:lastModifiedBy>
  <cp:revision>5</cp:revision>
  <dcterms:created xsi:type="dcterms:W3CDTF">2019-03-27T01:53:06Z</dcterms:created>
  <dcterms:modified xsi:type="dcterms:W3CDTF">2019-03-27T02:33:49Z</dcterms:modified>
</cp:coreProperties>
</file>