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6" r:id="rId3"/>
    <p:sldId id="272" r:id="rId4"/>
    <p:sldId id="257" r:id="rId5"/>
    <p:sldId id="261" r:id="rId6"/>
    <p:sldId id="269" r:id="rId7"/>
    <p:sldId id="273" r:id="rId8"/>
    <p:sldId id="274" r:id="rId9"/>
    <p:sldId id="262" r:id="rId10"/>
    <p:sldId id="263" r:id="rId11"/>
    <p:sldId id="264" r:id="rId12"/>
    <p:sldId id="267" r:id="rId13"/>
    <p:sldId id="268" r:id="rId14"/>
    <p:sldId id="270" r:id="rId15"/>
    <p:sldId id="275" r:id="rId16"/>
    <p:sldId id="25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D5EC-A80E-4A88-8582-70B8C8DD567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E075-77A9-44E9-A696-0DD90622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1B8E-D9F0-4B4C-8C6B-CEFA43F0523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C54C-99F7-4608-8F4C-C2C0C214AD4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318-7326-41DC-A3AA-E6410BF0946D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99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4BF-CC27-4FDD-A601-E8BCDAF5F4C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DE64-0F4E-4CEC-ACB9-EF4D497F804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62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95CC-591F-46CC-9EE5-428A4117F7AD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8F2-896E-4A81-9752-103AB4952E9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3D7A-E711-478D-B1EB-F4DD6CF695F8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23A9-4BE9-47CB-ABC2-26FC45C8B3E1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01D-D9DC-4E9C-A4F1-790829593845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E2CB-13DA-4723-BCC1-EA6D984BBEB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780-EA77-481E-B798-D517F44205C6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F114-F109-409C-8789-76252C4924D9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4448-BC1F-458B-B5DB-942518D6FF3B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0B0B-E545-4441-9158-E633B24526B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64EB-0390-4771-B62C-BB2235C6F7B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0DC1-7EAB-4338-A4F9-C08B9A40FD3F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/>
              <a:t>System Design Activities: From Objects to Subsystems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Brisaac Johnson, Alec Cromer, Evan Myers, Ian Neer, Dakota Nation, Kevin Mitchell, Darius Fiallo, Matthew Williams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B71F-458B-453C-BBA8-37DCCD4A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03643" y="3448465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36" y="741130"/>
            <a:ext cx="8115728" cy="537573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4CB9D-101C-4DD1-AEE8-89D38CCD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50" y="787782"/>
            <a:ext cx="8081700" cy="21038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50" y="2891636"/>
            <a:ext cx="8112470" cy="3402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FFFA4-0E85-4AEC-8892-33234C9B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68" y="686621"/>
            <a:ext cx="8395663" cy="548475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83049-B734-4986-8D82-1738B272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68" y="724199"/>
            <a:ext cx="9023477" cy="16271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82" y="2518779"/>
            <a:ext cx="9086851" cy="36150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31857-7D59-48D7-AFC2-DAD85022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362522"/>
            <a:ext cx="7213600" cy="58700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3F2AB2-50AE-4219-819C-AD9EF5B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F250-6D65-47C1-AD34-459FC6C3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AAF0-6E84-4AAE-8C8A-AC0801E7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subsystem decomposition should be derived from the functional requirements</a:t>
            </a:r>
          </a:p>
          <a:p>
            <a:r>
              <a:rPr lang="en-US" dirty="0"/>
              <a:t>Subsystem decomposition is constantly revised whenever new issues are addressed: </a:t>
            </a:r>
          </a:p>
          <a:p>
            <a:pPr lvl="1"/>
            <a:r>
              <a:rPr lang="en-US" dirty="0"/>
              <a:t>Several subsystems are merged into one subsystem</a:t>
            </a:r>
          </a:p>
          <a:p>
            <a:pPr lvl="1"/>
            <a:r>
              <a:rPr lang="en-US" dirty="0"/>
              <a:t>A complex subsystem is split into parts</a:t>
            </a:r>
          </a:p>
          <a:p>
            <a:pPr lvl="1"/>
            <a:r>
              <a:rPr lang="en-US" dirty="0"/>
              <a:t>Some subsystems are added to address new functionality.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93D1-3FB3-4C16-B021-4E788A3E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512462"/>
            <a:ext cx="8911687" cy="1280890"/>
          </a:xfrm>
        </p:spPr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2" y="1583620"/>
            <a:ext cx="10963941" cy="23529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AB315-BD7D-445F-8103-ADA9021B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627BA7-A8BC-48FD-9C0C-4453E86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3987024"/>
            <a:ext cx="8915400" cy="3777622"/>
          </a:xfrm>
        </p:spPr>
        <p:txBody>
          <a:bodyPr/>
          <a:lstStyle/>
          <a:p>
            <a:r>
              <a:rPr lang="en-US" dirty="0"/>
              <a:t>Abbott’s heuristics</a:t>
            </a:r>
          </a:p>
          <a:p>
            <a:pPr lvl="1"/>
            <a:r>
              <a:rPr lang="en-US" dirty="0"/>
              <a:t>changes in design model during first iterations can be addressed with brainstorming </a:t>
            </a:r>
          </a:p>
          <a:p>
            <a:pPr lvl="1"/>
            <a:r>
              <a:rPr lang="en-US" dirty="0"/>
              <a:t>initial subsystem should be derived from functional requirements Some subsystems are added to address new functionality.</a:t>
            </a:r>
          </a:p>
          <a:p>
            <a:r>
              <a:rPr lang="en-US" dirty="0"/>
              <a:t>The Facade design pattern allows us to further reduce dependencies between classes by encapsulating a subsystem with a simple, unified interface.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23" y="584610"/>
            <a:ext cx="8007553" cy="5417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46014-144E-4E7A-B7DE-CA655B8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48" y="504687"/>
            <a:ext cx="7006304" cy="435912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EA290-5B31-4A9F-93A0-121DF32F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82C2B6-498B-4215-832F-72B13C010948}"/>
              </a:ext>
            </a:extLst>
          </p:cNvPr>
          <p:cNvSpPr txBox="1">
            <a:spLocks/>
          </p:cNvSpPr>
          <p:nvPr/>
        </p:nvSpPr>
        <p:spPr>
          <a:xfrm>
            <a:off x="1638300" y="5207382"/>
            <a:ext cx="8915400" cy="151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Subsystems identified during the initial subsystem decomposition often result from grouping several functionally related classes. </a:t>
            </a:r>
          </a:p>
          <a:p>
            <a:pPr lvl="1"/>
            <a:r>
              <a:rPr lang="en-US" dirty="0"/>
              <a:t>good candidates for the Facade design pattern and should be encapsulated under one class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6538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627D-9FC4-4695-8887-92069F99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936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6.4 System Design Activities: From Objects to Subsystems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21A5-DB51-4CDD-808D-35CFC4AE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273300"/>
            <a:ext cx="8915400" cy="3777622"/>
          </a:xfrm>
        </p:spPr>
        <p:txBody>
          <a:bodyPr/>
          <a:lstStyle/>
          <a:p>
            <a:r>
              <a:rPr lang="en-US" sz="2400" dirty="0"/>
              <a:t>System design consists of transforming the analysis model into the design model </a:t>
            </a:r>
          </a:p>
          <a:p>
            <a:pPr lvl="1"/>
            <a:r>
              <a:rPr lang="en-US" dirty="0"/>
              <a:t>Factors to consider: nonfunctional requirements described in the requirements analysis 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CC41-8372-415E-834A-0259495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D94-471C-48A4-8FE7-F0821C9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822" y="575733"/>
            <a:ext cx="9635110" cy="5771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6.4.1 Starting Point: Analysis Model for a Route Planning System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E0770-7F3A-4AF8-B5C7-0C05488FA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6" y="1846529"/>
            <a:ext cx="11104547" cy="39976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D7BA1-4F86-4CEB-82B6-E8E9F8B1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01" y="1890125"/>
            <a:ext cx="9955595" cy="3738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A6EA3-E64A-4049-881B-41E6B41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B8F97E-69AE-47B2-ADA6-75E636F6D4F1}"/>
              </a:ext>
            </a:extLst>
          </p:cNvPr>
          <p:cNvSpPr txBox="1">
            <a:spLocks/>
          </p:cNvSpPr>
          <p:nvPr/>
        </p:nvSpPr>
        <p:spPr>
          <a:xfrm>
            <a:off x="1605822" y="575733"/>
            <a:ext cx="9635110" cy="577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6.4.1 Starting Point: Analysis Model for a Route Planning System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3627"/>
            <a:ext cx="7620000" cy="65707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C7950-E3BD-4AE8-A32D-F188FFDB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0" y="1659108"/>
            <a:ext cx="11567759" cy="4525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4A262-BA4C-4541-8968-B90CB101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41BF-5182-41A3-A595-5E57B6B4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64D-B2CF-4EF5-8F64-99CF2DAF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definition of design goals is the first step of system design. </a:t>
            </a:r>
          </a:p>
          <a:p>
            <a:pPr lvl="1"/>
            <a:r>
              <a:rPr lang="en-US" dirty="0"/>
              <a:t>It identifies the qualities that our system should focus on. </a:t>
            </a:r>
          </a:p>
          <a:p>
            <a:pPr lvl="1"/>
            <a:r>
              <a:rPr lang="en-US" dirty="0"/>
              <a:t>Many design goals can be inferred from the nonfunctional requirements or from the application domain.</a:t>
            </a:r>
          </a:p>
          <a:p>
            <a:pPr lvl="1"/>
            <a:r>
              <a:rPr lang="en-US" dirty="0"/>
              <a:t>Some must be elicited from the client</a:t>
            </a:r>
          </a:p>
          <a:p>
            <a:r>
              <a:rPr lang="en-US" dirty="0"/>
              <a:t>These criteria are organized into five groups: </a:t>
            </a:r>
            <a:r>
              <a:rPr lang="en-US" i="1" dirty="0"/>
              <a:t>performance</a:t>
            </a:r>
            <a:r>
              <a:rPr lang="en-US" dirty="0"/>
              <a:t>, </a:t>
            </a:r>
            <a:r>
              <a:rPr lang="en-US" i="1" dirty="0"/>
              <a:t>dependability, cost</a:t>
            </a:r>
            <a:r>
              <a:rPr lang="en-US" dirty="0"/>
              <a:t>, </a:t>
            </a:r>
            <a:r>
              <a:rPr lang="en-US" i="1" dirty="0"/>
              <a:t>maintenance</a:t>
            </a:r>
            <a:r>
              <a:rPr lang="en-US" dirty="0"/>
              <a:t>, and </a:t>
            </a:r>
            <a:r>
              <a:rPr lang="en-US" i="1" dirty="0"/>
              <a:t>end user criteria</a:t>
            </a:r>
          </a:p>
          <a:p>
            <a:pPr lvl="1"/>
            <a:r>
              <a:rPr lang="en-US" dirty="0"/>
              <a:t>Performance, dependability, and end user criteria are usually specified in the requirements or inferred from the application domain. </a:t>
            </a:r>
          </a:p>
          <a:p>
            <a:pPr lvl="1"/>
            <a:r>
              <a:rPr lang="en-US" dirty="0"/>
              <a:t>Cost and maintenance criteria are dictated by the customer and the supplier.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04E9-AACF-42B7-BA06-46CA8A8D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30CCE-0981-4635-AECD-9D243F6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2484027"/>
            <a:ext cx="8953679" cy="2836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4274F-6D05-452A-9808-64485CB7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50301-A19C-435C-AC6E-E0925D47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512462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07" y="2203721"/>
            <a:ext cx="9468984" cy="38184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528F9-E7AC-42D3-A267-B1EBF0C5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5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354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System Design Activities: From Objects to Subsystems</vt:lpstr>
      <vt:lpstr>6.4 System Design Activities: From Objects to Subsystems</vt:lpstr>
      <vt:lpstr>6.4.1 Starting Point: Analysis Model for a Route Planning System</vt:lpstr>
      <vt:lpstr>PowerPoint Presentation</vt:lpstr>
      <vt:lpstr>PowerPoint Presentation</vt:lpstr>
      <vt:lpstr>PowerPoint Presentation</vt:lpstr>
      <vt:lpstr>6.4.2 Identifying Design Goals</vt:lpstr>
      <vt:lpstr>6.4.2 Identifying Design Goals</vt:lpstr>
      <vt:lpstr>6.4.2 Identifying Design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6.4.3 Identifying Subsystems</vt:lpstr>
      <vt:lpstr>6.4.3 Identifying Subsystems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Activities: From Objects to Subsystems</dc:title>
  <dc:creator>Evan Myers</dc:creator>
  <cp:lastModifiedBy>Alexander Cromer (AWCROM9734)</cp:lastModifiedBy>
  <cp:revision>9</cp:revision>
  <dcterms:created xsi:type="dcterms:W3CDTF">2019-03-27T01:53:06Z</dcterms:created>
  <dcterms:modified xsi:type="dcterms:W3CDTF">2019-03-27T15:24:43Z</dcterms:modified>
</cp:coreProperties>
</file>