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57" r:id="rId5"/>
    <p:sldId id="261" r:id="rId6"/>
    <p:sldId id="269" r:id="rId7"/>
    <p:sldId id="273" r:id="rId8"/>
    <p:sldId id="274" r:id="rId9"/>
    <p:sldId id="262" r:id="rId10"/>
    <p:sldId id="263" r:id="rId11"/>
    <p:sldId id="264" r:id="rId12"/>
    <p:sldId id="267" r:id="rId13"/>
    <p:sldId id="268" r:id="rId14"/>
    <p:sldId id="270" r:id="rId15"/>
    <p:sldId id="275" r:id="rId16"/>
    <p:sldId id="259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3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9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8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991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25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624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35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59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2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2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5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4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3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3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8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/>
              <a:t>System Design Activities: From Objects to Subsystems</a:t>
            </a:r>
            <a:endParaRPr lang="en-US" sz="5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US"/>
              <a:t>Brisaac Johnson, Alec Cromer, Evan Myers, Ian Neer, Dakota Nation, Kevin Mitchell, Darius Fiallo, Matthew Williams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8553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52" y="741872"/>
            <a:ext cx="8115728" cy="5375739"/>
          </a:xfrm>
        </p:spPr>
      </p:pic>
    </p:spTree>
    <p:extLst>
      <p:ext uri="{BB962C8B-B14F-4D97-AF65-F5344CB8AC3E}">
        <p14:creationId xmlns:p14="http://schemas.microsoft.com/office/powerpoint/2010/main" val="53772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66" y="590149"/>
            <a:ext cx="8422579" cy="21925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65" y="2782742"/>
            <a:ext cx="8422579" cy="353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2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23" y="635818"/>
            <a:ext cx="8395663" cy="5484757"/>
          </a:xfrm>
        </p:spPr>
      </p:pic>
    </p:spTree>
    <p:extLst>
      <p:ext uri="{BB962C8B-B14F-4D97-AF65-F5344CB8AC3E}">
        <p14:creationId xmlns:p14="http://schemas.microsoft.com/office/powerpoint/2010/main" val="426984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92" y="655607"/>
            <a:ext cx="9403856" cy="16957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91" y="2351384"/>
            <a:ext cx="9441509" cy="37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4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248222"/>
            <a:ext cx="7213600" cy="58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1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F250-6D65-47C1-AD34-459FC6C3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6.4.3 Identifying Subsystems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DAAF0-6E84-4AAE-8C8A-AC0801E77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Subsystem decomposition is constantly revised whenever new issues are addressed: </a:t>
            </a:r>
          </a:p>
          <a:p>
            <a:pPr lvl="1"/>
            <a:r>
              <a:rPr lang="en-US" dirty="0"/>
              <a:t>Several subsystems are merged into one subsystem</a:t>
            </a:r>
          </a:p>
          <a:p>
            <a:pPr lvl="1"/>
            <a:r>
              <a:rPr lang="en-US" dirty="0"/>
              <a:t>A complex subsystem is split into parts</a:t>
            </a:r>
          </a:p>
          <a:p>
            <a:pPr lvl="1"/>
            <a:r>
              <a:rPr lang="en-US" dirty="0"/>
              <a:t>Some subsystems are added to address new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972438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6.4.3 Identifying Subsystems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9" y="1585585"/>
            <a:ext cx="10963941" cy="23529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420" y="4204138"/>
            <a:ext cx="1001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Abbott’s heuristics, changes in design model during first iterations can be addressed with brainstorming, initial subsystem should be derived from functional requirements, façade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45850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10" y="363920"/>
            <a:ext cx="8352530" cy="56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00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8" y="337039"/>
            <a:ext cx="9627866" cy="5990188"/>
          </a:xfrm>
        </p:spPr>
      </p:pic>
    </p:spTree>
    <p:extLst>
      <p:ext uri="{BB962C8B-B14F-4D97-AF65-F5344CB8AC3E}">
        <p14:creationId xmlns:p14="http://schemas.microsoft.com/office/powerpoint/2010/main" val="26538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E836-720F-4CD0-B2C7-B39F5D30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6.4 System Design Activities: From Objects to Subsystems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D428-DA75-48F0-AA6A-75A70600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System design consists of transforming the analysis model into the design model </a:t>
            </a:r>
          </a:p>
          <a:p>
            <a:pPr lvl="1"/>
            <a:r>
              <a:rPr lang="en-US"/>
              <a:t>Factors to consider: nonfunctional requirements described in the requirements analysis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3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4D94-471C-48A4-8FE7-F0821C90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6.4.1 Starting Point: Analysis Model for a Route Planning System</a:t>
            </a: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7E0770-7F3A-4AF8-B5C7-0C05488FA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3" y="1706829"/>
            <a:ext cx="1110454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4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6.4.1 Starting Point: Analysis Model for a Route Planning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9440"/>
            <a:ext cx="9955595" cy="37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1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60" y="142239"/>
            <a:ext cx="7620000" cy="657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9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1" y="1184510"/>
            <a:ext cx="11567759" cy="452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1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41BF-5182-41A3-A595-5E57B6B4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6.4.2 Identifying Design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664D-B2CF-4EF5-8F64-99CF2DAF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definition of design goals is the first step of system design. </a:t>
            </a:r>
          </a:p>
          <a:p>
            <a:pPr lvl="1"/>
            <a:r>
              <a:rPr lang="en-US" dirty="0"/>
              <a:t>It identifies the qualities that our system should focus on. </a:t>
            </a:r>
          </a:p>
          <a:p>
            <a:pPr lvl="1"/>
            <a:r>
              <a:rPr lang="en-US" dirty="0"/>
              <a:t>Many design goals can be inferred from the nonfunctional requirements or from the application domain.</a:t>
            </a:r>
          </a:p>
          <a:p>
            <a:pPr lvl="1"/>
            <a:r>
              <a:rPr lang="en-US" dirty="0"/>
              <a:t>Some must be elicited from the client</a:t>
            </a:r>
          </a:p>
          <a:p>
            <a:r>
              <a:rPr lang="en-US" dirty="0"/>
              <a:t>These criteria are organized into five groups: </a:t>
            </a:r>
            <a:r>
              <a:rPr lang="en-US" i="1" dirty="0"/>
              <a:t>performance</a:t>
            </a:r>
            <a:r>
              <a:rPr lang="en-US" dirty="0"/>
              <a:t>, </a:t>
            </a:r>
            <a:r>
              <a:rPr lang="en-US" i="1" dirty="0"/>
              <a:t>dependability, cost</a:t>
            </a:r>
            <a:r>
              <a:rPr lang="en-US" dirty="0"/>
              <a:t>, </a:t>
            </a:r>
            <a:r>
              <a:rPr lang="en-US" i="1" dirty="0"/>
              <a:t>maintenance</a:t>
            </a:r>
            <a:r>
              <a:rPr lang="en-US" dirty="0"/>
              <a:t>, and </a:t>
            </a:r>
            <a:r>
              <a:rPr lang="en-US" i="1" dirty="0"/>
              <a:t>end user criteria</a:t>
            </a:r>
          </a:p>
          <a:p>
            <a:pPr lvl="1"/>
            <a:r>
              <a:rPr lang="en-US" dirty="0"/>
              <a:t>Performance, dependability, and end user criteria are usually specified in the requirements or inferred from the application domain. </a:t>
            </a:r>
          </a:p>
          <a:p>
            <a:pPr lvl="1"/>
            <a:r>
              <a:rPr lang="en-US" dirty="0"/>
              <a:t>Cost and maintenance criteria are dictated by the customer and the supplier.</a:t>
            </a:r>
          </a:p>
        </p:txBody>
      </p:sp>
    </p:spTree>
    <p:extLst>
      <p:ext uri="{BB962C8B-B14F-4D97-AF65-F5344CB8AC3E}">
        <p14:creationId xmlns:p14="http://schemas.microsoft.com/office/powerpoint/2010/main" val="257518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F30CCE-0981-4635-AECD-9D243F62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2395537"/>
            <a:ext cx="8953679" cy="2836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24274F-6D05-452A-9808-64485CB7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6.4.2 Identifying Design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53A7-6CAE-47D7-B6B2-3DD433EB4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6.4.2 Identifying Design Goals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06" y="2191021"/>
            <a:ext cx="9468984" cy="381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855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267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System Design Activities: From Objects to Subsystems</vt:lpstr>
      <vt:lpstr>6.4 System Design Activities: From Objects to Subsystems</vt:lpstr>
      <vt:lpstr>6.4.1 Starting Point: Analysis Model for a Route Planning System</vt:lpstr>
      <vt:lpstr>6.4.1 Starting Point: Analysis Model for a Route Planning System</vt:lpstr>
      <vt:lpstr>PowerPoint Presentation</vt:lpstr>
      <vt:lpstr>PowerPoint Presentation</vt:lpstr>
      <vt:lpstr>6.4.2 Identifying Design Goals</vt:lpstr>
      <vt:lpstr>6.4.2 Identifying Design Goals</vt:lpstr>
      <vt:lpstr>6.4.2 Identifying Design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6.4.3 Identifying Subsystems</vt:lpstr>
      <vt:lpstr>6.4.3 Identifying Subsystems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Activities: From Objects to Subsystems</dc:title>
  <dc:creator>Evan Myers</dc:creator>
  <cp:lastModifiedBy>Evan Myers</cp:lastModifiedBy>
  <cp:revision>4</cp:revision>
  <dcterms:created xsi:type="dcterms:W3CDTF">2019-03-27T01:53:06Z</dcterms:created>
  <dcterms:modified xsi:type="dcterms:W3CDTF">2019-03-27T02:10:47Z</dcterms:modified>
</cp:coreProperties>
</file>