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FCF9-AE3D-4CB4-95E3-1ADBB7D7BAA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7FA85-248A-4A03-9AA4-AE55B651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4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FCF9-AE3D-4CB4-95E3-1ADBB7D7BAA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7FA85-248A-4A03-9AA4-AE55B651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9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FCF9-AE3D-4CB4-95E3-1ADBB7D7BAA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7FA85-248A-4A03-9AA4-AE55B651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78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FCF9-AE3D-4CB4-95E3-1ADBB7D7BAA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7FA85-248A-4A03-9AA4-AE55B6516BA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8778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FCF9-AE3D-4CB4-95E3-1ADBB7D7BAA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7FA85-248A-4A03-9AA4-AE55B651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80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FCF9-AE3D-4CB4-95E3-1ADBB7D7BAA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7FA85-248A-4A03-9AA4-AE55B651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76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FCF9-AE3D-4CB4-95E3-1ADBB7D7BAA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7FA85-248A-4A03-9AA4-AE55B651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37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FCF9-AE3D-4CB4-95E3-1ADBB7D7BAA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7FA85-248A-4A03-9AA4-AE55B651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99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FCF9-AE3D-4CB4-95E3-1ADBB7D7BAA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7FA85-248A-4A03-9AA4-AE55B651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5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FCF9-AE3D-4CB4-95E3-1ADBB7D7BAA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7FA85-248A-4A03-9AA4-AE55B651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FCF9-AE3D-4CB4-95E3-1ADBB7D7BAA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7FA85-248A-4A03-9AA4-AE55B651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6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FCF9-AE3D-4CB4-95E3-1ADBB7D7BAA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7FA85-248A-4A03-9AA4-AE55B651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6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FCF9-AE3D-4CB4-95E3-1ADBB7D7BAA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7FA85-248A-4A03-9AA4-AE55B651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4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FCF9-AE3D-4CB4-95E3-1ADBB7D7BAA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7FA85-248A-4A03-9AA4-AE55B651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FCF9-AE3D-4CB4-95E3-1ADBB7D7BAA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7FA85-248A-4A03-9AA4-AE55B651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0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FCF9-AE3D-4CB4-95E3-1ADBB7D7BAA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7FA85-248A-4A03-9AA4-AE55B651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FCF9-AE3D-4CB4-95E3-1ADBB7D7BAA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7FA85-248A-4A03-9AA4-AE55B651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3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86CFCF9-AE3D-4CB4-95E3-1ADBB7D7BAA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7FA85-248A-4A03-9AA4-AE55B651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22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Traceability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Evan and Matt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7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Traceability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Impact Analysis</a:t>
            </a:r>
          </a:p>
          <a:p>
            <a:endParaRPr lang="en-US" dirty="0" smtClean="0"/>
          </a:p>
          <a:p>
            <a:r>
              <a:rPr lang="en-US" dirty="0" smtClean="0"/>
              <a:t>Coverage Analysis</a:t>
            </a:r>
          </a:p>
          <a:p>
            <a:endParaRPr lang="en-US" dirty="0" smtClean="0"/>
          </a:p>
          <a:p>
            <a:r>
              <a:rPr lang="en-US" dirty="0" smtClean="0"/>
              <a:t>Product Status Analysis</a:t>
            </a:r>
          </a:p>
          <a:p>
            <a:endParaRPr lang="en-US" dirty="0" smtClean="0"/>
          </a:p>
          <a:p>
            <a:r>
              <a:rPr lang="en-US" dirty="0" smtClean="0"/>
              <a:t>Persisting Relationships</a:t>
            </a:r>
          </a:p>
          <a:p>
            <a:endParaRPr lang="en-US" dirty="0" smtClean="0"/>
          </a:p>
          <a:p>
            <a:r>
              <a:rPr lang="en-US" dirty="0" smtClean="0"/>
              <a:t>Testing Optimization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9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Traceability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Format</a:t>
            </a:r>
          </a:p>
          <a:p>
            <a:endParaRPr lang="en-US" dirty="0"/>
          </a:p>
          <a:p>
            <a:r>
              <a:rPr lang="en-US" dirty="0" smtClean="0"/>
              <a:t>Two-Way Traceability</a:t>
            </a:r>
          </a:p>
          <a:p>
            <a:endParaRPr lang="en-US" dirty="0"/>
          </a:p>
          <a:p>
            <a:r>
              <a:rPr lang="en-US" dirty="0" smtClean="0"/>
              <a:t>Requirement and Code Identifiers </a:t>
            </a:r>
          </a:p>
          <a:p>
            <a:endParaRPr lang="en-US" dirty="0"/>
          </a:p>
          <a:p>
            <a:r>
              <a:rPr lang="en-US" dirty="0" smtClean="0"/>
              <a:t>Traceability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19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077" y="1853248"/>
            <a:ext cx="6614789" cy="4575417"/>
          </a:xfrm>
        </p:spPr>
      </p:pic>
    </p:spTree>
    <p:extLst>
      <p:ext uri="{BB962C8B-B14F-4D97-AF65-F5344CB8AC3E}">
        <p14:creationId xmlns:p14="http://schemas.microsoft.com/office/powerpoint/2010/main" val="82634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(Most Requirements Managers)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Rational Doors (IBM)</a:t>
            </a:r>
          </a:p>
          <a:p>
            <a:endParaRPr lang="en-US" dirty="0"/>
          </a:p>
          <a:p>
            <a:r>
              <a:rPr lang="en-US" dirty="0" smtClean="0"/>
              <a:t>Modern Requirements</a:t>
            </a:r>
          </a:p>
          <a:p>
            <a:endParaRPr lang="en-US" dirty="0"/>
          </a:p>
          <a:p>
            <a:r>
              <a:rPr lang="en-US" dirty="0" err="1" smtClean="0"/>
              <a:t>ReQTest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HelixALM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77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50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Traceability</vt:lpstr>
      <vt:lpstr>Reasons for Traceability</vt:lpstr>
      <vt:lpstr>Traceability Matrices</vt:lpstr>
      <vt:lpstr>Example Matrix</vt:lpstr>
      <vt:lpstr>Tools (Most Requirements Managers)</vt:lpstr>
    </vt:vector>
  </TitlesOfParts>
  <Company>University of North Georgia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Traceability</dc:title>
  <dc:creator>Matthew Williams (MAWILL2151)</dc:creator>
  <cp:lastModifiedBy>Matthew Williams (MAWILL2151)</cp:lastModifiedBy>
  <cp:revision>3</cp:revision>
  <dcterms:created xsi:type="dcterms:W3CDTF">2019-04-05T18:35:15Z</dcterms:created>
  <dcterms:modified xsi:type="dcterms:W3CDTF">2019-04-08T18:09:30Z</dcterms:modified>
</cp:coreProperties>
</file>