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100b3e3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100b3e3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100b3e3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100b3e3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100b3e3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100b3e3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0100b3e3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0100b3e3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100b3e3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100b3e3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100b3e3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100b3e3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0100b3e3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0100b3e3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0100b3e3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0100b3e3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5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12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Myers, Matthew Williams, Ian Neer, Dakota Nations, Darius Fiaillo, Alec Cromer, Kevin Mitchell, Brisaac Johnson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5.4.12 Analysis Summary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Requirements </a:t>
            </a:r>
            <a:r>
              <a:rPr lang="en"/>
              <a:t>Elicitation</a:t>
            </a:r>
            <a:r>
              <a:rPr lang="en"/>
              <a:t> is highly iterative and incremental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Functionality</a:t>
            </a:r>
            <a:r>
              <a:rPr lang="en"/>
              <a:t> is sketched and proposed to the client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Prototypes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Nonfunctional requirements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Clients adds </a:t>
            </a:r>
            <a:r>
              <a:rPr lang="en"/>
              <a:t>requirements</a:t>
            </a:r>
            <a:r>
              <a:rPr lang="en"/>
              <a:t> </a:t>
            </a:r>
            <a:r>
              <a:rPr lang="en"/>
              <a:t>throughout</a:t>
            </a:r>
            <a:r>
              <a:rPr lang="en"/>
              <a:t>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 must be orderly to manage the complexity of the information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Activities Diagram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750" y="903175"/>
            <a:ext cx="5740499" cy="40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5.4.12 Analysis Summary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users, developers, and client are involved in developing an initial use case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Identify concepts and build a glossary of participating objects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developers classify the participating objects into entity, boundary, and control objects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Then the developers construct sequence diagrams to identify any missing objects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Definitions of associations, attributes, and state-dependent behavior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cases are then modified to account for any changes in functionality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</a:t>
            </a:r>
            <a:r>
              <a:rPr lang="en"/>
              <a:t> process incrementally for new use cases.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5.4.12 Analysis Summary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Consolidate Model- the developers solidify the model by introducing qualifiers and generalization relationships and suppressing redundancies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Review Model- the client, users, and developers examine the model for correctness, consistency, completeness, and realism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project schedule should plan for multiple reviews to ensure high-quality requirements and to provide opportunities to learn the requirements activity.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/>
              <a:t>When most of the modifications are cosmetic, system design should proceed. </a:t>
            </a:r>
            <a:endParaRPr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5.5 Managing Analysis 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primary challenge in managing the requirements in such a project is to maintain consistency while using so many resources.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requirement analysis document describes a single coherent system understandable to single person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5.5.1 Documenting Analysis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Requirements Analysis Document (RAD)- documents requirements elicitation and analysis documents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RAD Section 3.5.3 (Object models)- documents in detail all the objects we identified, their attributes, and, when we used sequence diagrams, operations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Textual definitions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Relationships </a:t>
            </a:r>
            <a:r>
              <a:rPr lang="en"/>
              <a:t>amongst </a:t>
            </a:r>
            <a:r>
              <a:rPr lang="en"/>
              <a:t> objects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Documented with Class Diagrams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RAD Section 3.5.4 (Dynamic  models)- documents the behavior of the object model in terms of state machine diagrams and sequence diagrams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Represent complex  behaviors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Requirements Analysis Document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875" y="1245925"/>
            <a:ext cx="570625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5.5.5 Client Sign-Off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