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8" r:id="rId3"/>
    <p:sldId id="277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6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3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00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5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2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2B67-878B-42A3-9773-42441246786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52" y="741872"/>
            <a:ext cx="8115728" cy="5375739"/>
          </a:xfrm>
        </p:spPr>
      </p:pic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4" y="635304"/>
            <a:ext cx="8422579" cy="2192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43" y="2827897"/>
            <a:ext cx="8422579" cy="35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34" y="686621"/>
            <a:ext cx="8395663" cy="5484757"/>
          </a:xfrm>
        </p:spPr>
      </p:pic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7" y="750500"/>
            <a:ext cx="9403856" cy="16957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7" y="2446278"/>
            <a:ext cx="9441509" cy="37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DB19C9-E28F-457B-A850-720B9468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32D17D-A70A-48E2-AE32-3E7C87FE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48222"/>
            <a:ext cx="7213600" cy="58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3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9" y="1585585"/>
            <a:ext cx="10963941" cy="2352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2753" y="4349085"/>
            <a:ext cx="919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Abbott’s heuristics, changes in design model during first iterations can be addressed with brainstorming, initial subsystem should be derived from functional requirements, façade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44" y="603600"/>
            <a:ext cx="8352530" cy="56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46" y="562817"/>
            <a:ext cx="9627866" cy="5990188"/>
          </a:xfrm>
        </p:spPr>
      </p:pic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EBA58B-9BC2-4B12-A599-406EC0DA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6.4 System Design Activities: From Objects to Subsystems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7087B1-8076-4C04-9144-69BE7444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System design consists of transforming the analysis model into the design model </a:t>
            </a:r>
          </a:p>
          <a:p>
            <a:pPr lvl="1"/>
            <a:r>
              <a:rPr lang="en-US" dirty="0"/>
              <a:t>Factors to consider: nonfunctional requirements described in the requirements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207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41888"/>
            <a:ext cx="8911687" cy="1280890"/>
          </a:xfrm>
        </p:spPr>
        <p:txBody>
          <a:bodyPr/>
          <a:lstStyle/>
          <a:p>
            <a:r>
              <a:rPr lang="en-US" b="1" dirty="0"/>
              <a:t>6.4.1 Starting Point: Analysis Model for a Route Planning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3AC64-E284-4FDA-A2C1-29D3F601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1706829"/>
            <a:ext cx="1110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41888"/>
            <a:ext cx="8911687" cy="1280890"/>
          </a:xfrm>
        </p:spPr>
        <p:txBody>
          <a:bodyPr/>
          <a:lstStyle/>
          <a:p>
            <a:r>
              <a:rPr lang="en-US" b="1" dirty="0"/>
              <a:t>6.4.1 Starting Point: Analysis Model for a Route Planning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42239"/>
            <a:ext cx="7620000" cy="65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8" y="1489310"/>
            <a:ext cx="11567759" cy="45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36" y="2032000"/>
            <a:ext cx="11099042" cy="3516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6" y="2191021"/>
            <a:ext cx="9468984" cy="38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267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6.4.1 Starting Point: Analysis Model for a Route Planning System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Alexander Cromer (AWCROM9734)</cp:lastModifiedBy>
  <cp:revision>6</cp:revision>
  <dcterms:created xsi:type="dcterms:W3CDTF">2019-03-27T01:53:06Z</dcterms:created>
  <dcterms:modified xsi:type="dcterms:W3CDTF">2019-03-27T02:35:46Z</dcterms:modified>
</cp:coreProperties>
</file>