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528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583-C322-974B-A427-7996EC42ED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6" y="1689753"/>
            <a:ext cx="3992880" cy="4800600"/>
          </a:xfrm>
          <a:prstGeom prst="rect">
            <a:avLst/>
          </a:prstGeom>
        </p:spPr>
      </p:pic>
      <p:pic>
        <p:nvPicPr>
          <p:cNvPr id="5" name="Picture 4" descr="DB410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081" y="2445404"/>
            <a:ext cx="4724400" cy="321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3335" y="2207842"/>
            <a:ext cx="401966" cy="21903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1133" y="2282095"/>
            <a:ext cx="538057" cy="30424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165301" y="2207842"/>
            <a:ext cx="705832" cy="742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65301" y="4398208"/>
            <a:ext cx="705832" cy="926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</dc:creator>
  <cp:lastModifiedBy>DEM</cp:lastModifiedBy>
  <cp:revision>3</cp:revision>
  <dcterms:created xsi:type="dcterms:W3CDTF">2015-11-25T03:14:59Z</dcterms:created>
  <dcterms:modified xsi:type="dcterms:W3CDTF">2015-11-25T19:29:10Z</dcterms:modified>
</cp:coreProperties>
</file>