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528" y="1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583-C322-974B-A427-7996EC42ED25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2228-9437-9844-B710-ACAB089B3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B410c_bread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26" y="2381573"/>
            <a:ext cx="410277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2081" y="2445404"/>
            <a:ext cx="4724400" cy="321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3335" y="2207842"/>
            <a:ext cx="401966" cy="21903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1133" y="2282095"/>
            <a:ext cx="538057" cy="304241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165301" y="2207842"/>
            <a:ext cx="705832" cy="742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65301" y="4398208"/>
            <a:ext cx="705832" cy="926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26" y="1689753"/>
            <a:ext cx="3992880" cy="44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Arrow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</dc:creator>
  <cp:lastModifiedBy>Brian Keyser</cp:lastModifiedBy>
  <cp:revision>5</cp:revision>
  <dcterms:created xsi:type="dcterms:W3CDTF">2015-11-25T03:14:59Z</dcterms:created>
  <dcterms:modified xsi:type="dcterms:W3CDTF">2015-12-28T01:44:58Z</dcterms:modified>
</cp:coreProperties>
</file>