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672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583-C322-974B-A427-7996EC42ED2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165301" y="4398208"/>
            <a:ext cx="705832" cy="857155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71133" y="2923643"/>
            <a:ext cx="538057" cy="2331720"/>
          </a:xfrm>
          <a:prstGeom prst="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B410c_bread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43" y="3002833"/>
            <a:ext cx="317630" cy="2194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08" y="2472936"/>
            <a:ext cx="3992880" cy="339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081" y="2445404"/>
            <a:ext cx="4724400" cy="321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3335" y="2207842"/>
            <a:ext cx="401966" cy="2190366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165301" y="2207842"/>
            <a:ext cx="705832" cy="706665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Arrow Electronics,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</dc:creator>
  <cp:lastModifiedBy>Brian Keyser</cp:lastModifiedBy>
  <cp:revision>8</cp:revision>
  <dcterms:created xsi:type="dcterms:W3CDTF">2015-11-25T03:14:59Z</dcterms:created>
  <dcterms:modified xsi:type="dcterms:W3CDTF">2016-01-07T03:07:35Z</dcterms:modified>
</cp:coreProperties>
</file>