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62" r:id="rId3"/>
    <p:sldId id="266" r:id="rId4"/>
    <p:sldId id="283" r:id="rId5"/>
    <p:sldId id="289" r:id="rId6"/>
    <p:sldId id="281" r:id="rId7"/>
    <p:sldId id="286" r:id="rId8"/>
    <p:sldId id="265" r:id="rId9"/>
    <p:sldId id="287" r:id="rId10"/>
    <p:sldId id="267" r:id="rId11"/>
    <p:sldId id="288" r:id="rId12"/>
    <p:sldId id="264" r:id="rId13"/>
    <p:sldId id="285" r:id="rId14"/>
  </p:sldIdLst>
  <p:sldSz cx="9144000" cy="5143500" type="screen16x9"/>
  <p:notesSz cx="6858000" cy="9144000"/>
  <p:embeddedFontLst>
    <p:embeddedFont>
      <p:font typeface="Epilogue" panose="020B0604020202020204" charset="0"/>
      <p:regular r:id="rId16"/>
      <p:bold r:id="rId17"/>
      <p:italic r:id="rId18"/>
      <p:boldItalic r:id="rId19"/>
    </p:embeddedFont>
    <p:embeddedFont>
      <p:font typeface="Epilogue Medium" panose="020B0604020202020204" charset="0"/>
      <p:regular r:id="rId20"/>
      <p:bold r:id="rId21"/>
      <p:italic r:id="rId22"/>
      <p:boldItalic r:id="rId23"/>
    </p:embeddedFont>
    <p:embeddedFont>
      <p:font typeface="Readex Pro ExtraLight" panose="020B0604020202020204" charset="-78"/>
      <p:regular r:id="rId24"/>
      <p:bold r:id="rId25"/>
    </p:embeddedFont>
    <p:embeddedFont>
      <p:font typeface="Readex Pro Light" panose="020B0604020202020204" charset="-78"/>
      <p:regular r:id="rId26"/>
      <p:bold r:id="rId27"/>
    </p:embeddedFont>
    <p:embeddedFont>
      <p:font typeface="Readex Pro Medium" panose="020B0604020202020204" charset="-78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0A97B-0B5C-0108-48EF-2D5ACA38DCB5}" v="218" dt="2023-11-11T22:55:36.655"/>
    <p1510:client id="{339E1ADE-384C-0455-DCF8-AC795BCB0237}" v="35" dt="2023-11-11T21:14:08.995"/>
    <p1510:client id="{52E97AB6-FE83-7921-8A29-1549653C3468}" v="114" dt="2023-11-11T22:43:55.120"/>
    <p1510:client id="{7F1C2931-BE2B-085A-3381-E171A27E2315}" v="152" dt="2023-11-11T21:52:53.543"/>
    <p1510:client id="{916C6B26-DD10-DA57-4649-DAF4B072521E}" v="4281" dt="2023-11-12T00:06:01.444"/>
    <p1510:client id="{ACFC168F-92C6-5F4D-17B8-6BE5FC06E8E0}" v="393" dt="2023-11-11T22:34:09.750"/>
    <p1510:client id="{DF38FBDB-0D7E-4B3A-438C-9764A72C2C73}" v="1588" dt="2023-11-11T23:52:51.787"/>
    <p1510:client id="{ECF8C387-9C21-2157-816F-D14F69DEE32D}" v="18" dt="2023-11-12T00:05:33.310"/>
  </p1510:revLst>
</p1510:revInfo>
</file>

<file path=ppt/tableStyles.xml><?xml version="1.0" encoding="utf-8"?>
<a:tblStyleLst xmlns:a="http://schemas.openxmlformats.org/drawingml/2006/main" def="{33B182C7-25A6-4E0A-9B3F-75D2F2FE4B30}">
  <a:tblStyle styleId="{33B182C7-25A6-4E0A-9B3F-75D2F2FE4B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405f5a20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405f5a20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405f5a20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405f5a20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7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405f5a20f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405f5a20f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405f5a20f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405f5a20f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405f5a20f0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405f5a20f0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405f5a20f0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405f5a20f0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7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405f5a20f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405f5a20f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405f5a20f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405f5a20f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6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405f5a20f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405f5a20f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405f5a20f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405f5a20f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2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3475" y="727625"/>
            <a:ext cx="6189000" cy="27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8500">
                <a:solidFill>
                  <a:schemeClr val="accent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3475" y="3492725"/>
            <a:ext cx="2730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010251" y="12523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603475" y="125250"/>
            <a:ext cx="4936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603475" y="4608500"/>
            <a:ext cx="2730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4060750" y="1444325"/>
            <a:ext cx="4358100" cy="23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4060750" y="3731400"/>
            <a:ext cx="4358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144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 idx="2"/>
          </p:nvPr>
        </p:nvSpPr>
        <p:spPr>
          <a:xfrm>
            <a:off x="4060750" y="1018475"/>
            <a:ext cx="43581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34431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 hasCustomPrompt="1"/>
          </p:nvPr>
        </p:nvSpPr>
        <p:spPr>
          <a:xfrm>
            <a:off x="4567250" y="445025"/>
            <a:ext cx="10188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5586100" y="874875"/>
            <a:ext cx="2842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"/>
          </p:nvPr>
        </p:nvSpPr>
        <p:spPr>
          <a:xfrm>
            <a:off x="5586100" y="445025"/>
            <a:ext cx="28428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3"/>
          </p:nvPr>
        </p:nvSpPr>
        <p:spPr>
          <a:xfrm>
            <a:off x="603475" y="445025"/>
            <a:ext cx="29304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4" hasCustomPrompt="1"/>
          </p:nvPr>
        </p:nvSpPr>
        <p:spPr>
          <a:xfrm>
            <a:off x="4567250" y="1531650"/>
            <a:ext cx="10188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5"/>
          </p:nvPr>
        </p:nvSpPr>
        <p:spPr>
          <a:xfrm>
            <a:off x="5586100" y="1956951"/>
            <a:ext cx="2842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6"/>
          </p:nvPr>
        </p:nvSpPr>
        <p:spPr>
          <a:xfrm>
            <a:off x="5586100" y="1531638"/>
            <a:ext cx="28428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7" hasCustomPrompt="1"/>
          </p:nvPr>
        </p:nvSpPr>
        <p:spPr>
          <a:xfrm>
            <a:off x="4567250" y="2621975"/>
            <a:ext cx="10188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8"/>
          </p:nvPr>
        </p:nvSpPr>
        <p:spPr>
          <a:xfrm>
            <a:off x="5586100" y="3053188"/>
            <a:ext cx="2842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9"/>
          </p:nvPr>
        </p:nvSpPr>
        <p:spPr>
          <a:xfrm>
            <a:off x="5586100" y="2621963"/>
            <a:ext cx="28428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3" hasCustomPrompt="1"/>
          </p:nvPr>
        </p:nvSpPr>
        <p:spPr>
          <a:xfrm>
            <a:off x="4567250" y="3712300"/>
            <a:ext cx="10188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4"/>
          </p:nvPr>
        </p:nvSpPr>
        <p:spPr>
          <a:xfrm>
            <a:off x="5586100" y="4143525"/>
            <a:ext cx="2842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5"/>
          </p:nvPr>
        </p:nvSpPr>
        <p:spPr>
          <a:xfrm>
            <a:off x="5586100" y="3712300"/>
            <a:ext cx="28428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715100" y="3507588"/>
            <a:ext cx="45639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15100" y="1436063"/>
            <a:ext cx="5671800" cy="20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4472388" y="2391800"/>
            <a:ext cx="30723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472388" y="1624300"/>
            <a:ext cx="30723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solidFill>
          <a:schemeClr val="accen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603475" y="2477200"/>
            <a:ext cx="39783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603475" y="1766500"/>
            <a:ext cx="39783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>
            <a:spLocks noGrp="1"/>
          </p:cNvSpPr>
          <p:nvPr>
            <p:ph type="pic" idx="2"/>
          </p:nvPr>
        </p:nvSpPr>
        <p:spPr>
          <a:xfrm>
            <a:off x="745175" y="885300"/>
            <a:ext cx="3372900" cy="3372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4443325" y="3143276"/>
            <a:ext cx="39855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443325" y="1274575"/>
            <a:ext cx="39855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bg>
      <p:bgPr>
        <a:solidFill>
          <a:schemeClr val="accen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603475" y="1161600"/>
            <a:ext cx="31641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1_1_1">
    <p:bg>
      <p:bgPr>
        <a:solidFill>
          <a:schemeClr val="accen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603475" y="1161600"/>
            <a:ext cx="35928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2"/>
          </p:nvPr>
        </p:nvSpPr>
        <p:spPr>
          <a:xfrm>
            <a:off x="4836100" y="1161600"/>
            <a:ext cx="35928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03475" y="847400"/>
            <a:ext cx="5394000" cy="13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003925" y="2475500"/>
            <a:ext cx="2450700" cy="21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2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03475" y="2234125"/>
            <a:ext cx="28170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603475" y="141400"/>
            <a:ext cx="4936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4"/>
          </p:nvPr>
        </p:nvSpPr>
        <p:spPr>
          <a:xfrm>
            <a:off x="603475" y="4608500"/>
            <a:ext cx="2730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eadex Pro ExtraLight"/>
              <a:buNone/>
              <a:defRPr sz="1100"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603475" y="3330050"/>
            <a:ext cx="2298900" cy="10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2"/>
          </p:nvPr>
        </p:nvSpPr>
        <p:spPr>
          <a:xfrm>
            <a:off x="603475" y="2900188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3"/>
          </p:nvPr>
        </p:nvSpPr>
        <p:spPr>
          <a:xfrm>
            <a:off x="3363013" y="3330050"/>
            <a:ext cx="2298900" cy="10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4"/>
          </p:nvPr>
        </p:nvSpPr>
        <p:spPr>
          <a:xfrm>
            <a:off x="3363013" y="2900200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5"/>
          </p:nvPr>
        </p:nvSpPr>
        <p:spPr>
          <a:xfrm>
            <a:off x="6122550" y="3330059"/>
            <a:ext cx="2298900" cy="105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6"/>
          </p:nvPr>
        </p:nvSpPr>
        <p:spPr>
          <a:xfrm>
            <a:off x="6122550" y="2900188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03475" y="1441438"/>
            <a:ext cx="3388800" cy="8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2"/>
          </p:nvPr>
        </p:nvSpPr>
        <p:spPr>
          <a:xfrm>
            <a:off x="603475" y="2197588"/>
            <a:ext cx="33888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3"/>
          </p:nvPr>
        </p:nvSpPr>
        <p:spPr>
          <a:xfrm>
            <a:off x="5040100" y="1441438"/>
            <a:ext cx="3388800" cy="8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4"/>
          </p:nvPr>
        </p:nvSpPr>
        <p:spPr>
          <a:xfrm>
            <a:off x="5040100" y="2197588"/>
            <a:ext cx="33888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5"/>
          </p:nvPr>
        </p:nvSpPr>
        <p:spPr>
          <a:xfrm>
            <a:off x="603475" y="3161600"/>
            <a:ext cx="3388800" cy="8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6"/>
          </p:nvPr>
        </p:nvSpPr>
        <p:spPr>
          <a:xfrm>
            <a:off x="603475" y="3917750"/>
            <a:ext cx="33888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7"/>
          </p:nvPr>
        </p:nvSpPr>
        <p:spPr>
          <a:xfrm>
            <a:off x="5040100" y="3161600"/>
            <a:ext cx="3388800" cy="8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8"/>
          </p:nvPr>
        </p:nvSpPr>
        <p:spPr>
          <a:xfrm>
            <a:off x="5040100" y="3917750"/>
            <a:ext cx="33888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2218575" y="1954700"/>
            <a:ext cx="22989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2"/>
          </p:nvPr>
        </p:nvSpPr>
        <p:spPr>
          <a:xfrm>
            <a:off x="2211125" y="1524838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3"/>
          </p:nvPr>
        </p:nvSpPr>
        <p:spPr>
          <a:xfrm>
            <a:off x="2218575" y="3603025"/>
            <a:ext cx="22989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4"/>
          </p:nvPr>
        </p:nvSpPr>
        <p:spPr>
          <a:xfrm>
            <a:off x="2211125" y="3173163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5"/>
          </p:nvPr>
        </p:nvSpPr>
        <p:spPr>
          <a:xfrm>
            <a:off x="6130000" y="1954700"/>
            <a:ext cx="22989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6"/>
          </p:nvPr>
        </p:nvSpPr>
        <p:spPr>
          <a:xfrm>
            <a:off x="6122550" y="1524838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7"/>
          </p:nvPr>
        </p:nvSpPr>
        <p:spPr>
          <a:xfrm>
            <a:off x="6130000" y="3603025"/>
            <a:ext cx="2298900" cy="63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8"/>
          </p:nvPr>
        </p:nvSpPr>
        <p:spPr>
          <a:xfrm>
            <a:off x="6122550" y="3173163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subTitle" idx="1"/>
          </p:nvPr>
        </p:nvSpPr>
        <p:spPr>
          <a:xfrm>
            <a:off x="599750" y="1644888"/>
            <a:ext cx="2298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2"/>
          </p:nvPr>
        </p:nvSpPr>
        <p:spPr>
          <a:xfrm>
            <a:off x="599750" y="1215038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3"/>
          </p:nvPr>
        </p:nvSpPr>
        <p:spPr>
          <a:xfrm>
            <a:off x="599750" y="2775338"/>
            <a:ext cx="2298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4"/>
          </p:nvPr>
        </p:nvSpPr>
        <p:spPr>
          <a:xfrm>
            <a:off x="599750" y="2345488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5"/>
          </p:nvPr>
        </p:nvSpPr>
        <p:spPr>
          <a:xfrm>
            <a:off x="599750" y="3905788"/>
            <a:ext cx="2298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6"/>
          </p:nvPr>
        </p:nvSpPr>
        <p:spPr>
          <a:xfrm>
            <a:off x="599750" y="3475938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7"/>
          </p:nvPr>
        </p:nvSpPr>
        <p:spPr>
          <a:xfrm>
            <a:off x="3416950" y="1644900"/>
            <a:ext cx="2298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8"/>
          </p:nvPr>
        </p:nvSpPr>
        <p:spPr>
          <a:xfrm>
            <a:off x="3416950" y="1215050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9"/>
          </p:nvPr>
        </p:nvSpPr>
        <p:spPr>
          <a:xfrm>
            <a:off x="3416950" y="2775350"/>
            <a:ext cx="2298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3"/>
          </p:nvPr>
        </p:nvSpPr>
        <p:spPr>
          <a:xfrm>
            <a:off x="3416950" y="2345500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14"/>
          </p:nvPr>
        </p:nvSpPr>
        <p:spPr>
          <a:xfrm>
            <a:off x="3416950" y="3905800"/>
            <a:ext cx="2298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5"/>
          </p:nvPr>
        </p:nvSpPr>
        <p:spPr>
          <a:xfrm>
            <a:off x="3416950" y="3475950"/>
            <a:ext cx="2298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 hasCustomPrompt="1"/>
          </p:nvPr>
        </p:nvSpPr>
        <p:spPr>
          <a:xfrm>
            <a:off x="1386388" y="1596700"/>
            <a:ext cx="33987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4882713" y="1859050"/>
            <a:ext cx="28749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144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 idx="2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 idx="3" hasCustomPrompt="1"/>
          </p:nvPr>
        </p:nvSpPr>
        <p:spPr>
          <a:xfrm>
            <a:off x="1386388" y="3164950"/>
            <a:ext cx="3398700" cy="11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4"/>
          </p:nvPr>
        </p:nvSpPr>
        <p:spPr>
          <a:xfrm>
            <a:off x="4882713" y="3427300"/>
            <a:ext cx="28749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144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ctrTitle"/>
          </p:nvPr>
        </p:nvSpPr>
        <p:spPr>
          <a:xfrm>
            <a:off x="3771400" y="547450"/>
            <a:ext cx="46575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9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1"/>
          </p:nvPr>
        </p:nvSpPr>
        <p:spPr>
          <a:xfrm>
            <a:off x="3771400" y="2092481"/>
            <a:ext cx="465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400">
                <a:solidFill>
                  <a:srgbClr val="FFFFFF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2"/>
          </p:nvPr>
        </p:nvSpPr>
        <p:spPr>
          <a:xfrm>
            <a:off x="5697775" y="2792525"/>
            <a:ext cx="2730900" cy="9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3"/>
          </p:nvPr>
        </p:nvSpPr>
        <p:spPr>
          <a:xfrm>
            <a:off x="603475" y="125250"/>
            <a:ext cx="4936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4"/>
          </p:nvPr>
        </p:nvSpPr>
        <p:spPr>
          <a:xfrm>
            <a:off x="603475" y="4608500"/>
            <a:ext cx="2730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3951525" y="3782975"/>
            <a:ext cx="436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eadex Pro Light"/>
                <a:ea typeface="Readex Pro Light"/>
                <a:cs typeface="Readex Pro Light"/>
                <a:sym typeface="Readex Pro Light"/>
              </a:rPr>
              <a:t>CREDITS: This presentation template was created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Readex Pro Medium"/>
                <a:ea typeface="Readex Pro Medium"/>
                <a:cs typeface="Readex Pro Medium"/>
                <a:sym typeface="Readex Pro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Readex Pro Light"/>
                <a:ea typeface="Readex Pro Light"/>
                <a:cs typeface="Readex Pro Light"/>
                <a:sym typeface="Readex Pro Light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Readex Pro Medium"/>
                <a:ea typeface="Readex Pro Medium"/>
                <a:cs typeface="Readex Pro Medium"/>
                <a:sym typeface="Readex Pr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Readex Pro Light"/>
                <a:ea typeface="Readex Pro Light"/>
                <a:cs typeface="Readex Pro Light"/>
                <a:sym typeface="Readex Pro Light"/>
              </a:rPr>
              <a:t> and infographics &amp; images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Readex Pro Medium"/>
                <a:ea typeface="Readex Pro Medium"/>
                <a:cs typeface="Readex Pro Medium"/>
                <a:sym typeface="Readex Pr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Readex Pro Medium"/>
              <a:ea typeface="Readex Pro Medium"/>
              <a:cs typeface="Readex Pro Medium"/>
              <a:sym typeface="Readex Pro Mediu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8" name="Google Shape;168;p27"/>
          <p:cNvGrpSpPr/>
          <p:nvPr/>
        </p:nvGrpSpPr>
        <p:grpSpPr>
          <a:xfrm rot="485544">
            <a:off x="7722581" y="3209725"/>
            <a:ext cx="854006" cy="1535803"/>
            <a:chOff x="865650" y="2433818"/>
            <a:chExt cx="1018800" cy="1832161"/>
          </a:xfrm>
        </p:grpSpPr>
        <p:sp>
          <p:nvSpPr>
            <p:cNvPr id="169" name="Google Shape;169;p27"/>
            <p:cNvSpPr/>
            <p:nvPr/>
          </p:nvSpPr>
          <p:spPr>
            <a:xfrm>
              <a:off x="872227" y="2974649"/>
              <a:ext cx="1012223" cy="1291329"/>
            </a:xfrm>
            <a:custGeom>
              <a:avLst/>
              <a:gdLst/>
              <a:ahLst/>
              <a:cxnLst/>
              <a:rect l="l" t="t" r="r" b="b"/>
              <a:pathLst>
                <a:path w="8772" h="11191" extrusionOk="0">
                  <a:moveTo>
                    <a:pt x="7699" y="0"/>
                  </a:moveTo>
                  <a:cubicBezTo>
                    <a:pt x="7694" y="0"/>
                    <a:pt x="7689" y="1"/>
                    <a:pt x="7685" y="1"/>
                  </a:cubicBezTo>
                  <a:lnTo>
                    <a:pt x="948" y="89"/>
                  </a:lnTo>
                  <a:cubicBezTo>
                    <a:pt x="420" y="95"/>
                    <a:pt x="1" y="526"/>
                    <a:pt x="7" y="1048"/>
                  </a:cubicBezTo>
                  <a:lnTo>
                    <a:pt x="127" y="10251"/>
                  </a:lnTo>
                  <a:cubicBezTo>
                    <a:pt x="134" y="10773"/>
                    <a:pt x="560" y="11190"/>
                    <a:pt x="1081" y="11190"/>
                  </a:cubicBezTo>
                  <a:cubicBezTo>
                    <a:pt x="1085" y="11190"/>
                    <a:pt x="1089" y="11190"/>
                    <a:pt x="1092" y="11190"/>
                  </a:cubicBezTo>
                  <a:lnTo>
                    <a:pt x="7825" y="11102"/>
                  </a:lnTo>
                  <a:cubicBezTo>
                    <a:pt x="8352" y="11096"/>
                    <a:pt x="8772" y="10663"/>
                    <a:pt x="8765" y="10137"/>
                  </a:cubicBezTo>
                  <a:lnTo>
                    <a:pt x="8645" y="933"/>
                  </a:lnTo>
                  <a:cubicBezTo>
                    <a:pt x="8637" y="417"/>
                    <a:pt x="8214" y="0"/>
                    <a:pt x="7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865650" y="2582440"/>
              <a:ext cx="533690" cy="497908"/>
            </a:xfrm>
            <a:custGeom>
              <a:avLst/>
              <a:gdLst/>
              <a:ahLst/>
              <a:cxnLst/>
              <a:rect l="l" t="t" r="r" b="b"/>
              <a:pathLst>
                <a:path w="4625" h="4315" extrusionOk="0">
                  <a:moveTo>
                    <a:pt x="4516" y="1"/>
                  </a:moveTo>
                  <a:lnTo>
                    <a:pt x="2788" y="26"/>
                  </a:lnTo>
                  <a:cubicBezTo>
                    <a:pt x="2788" y="26"/>
                    <a:pt x="2661" y="1900"/>
                    <a:pt x="1454" y="2503"/>
                  </a:cubicBezTo>
                  <a:cubicBezTo>
                    <a:pt x="0" y="3227"/>
                    <a:pt x="70" y="4314"/>
                    <a:pt x="70" y="4314"/>
                  </a:cubicBezTo>
                  <a:lnTo>
                    <a:pt x="4625" y="4288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342792" y="2580363"/>
              <a:ext cx="530575" cy="497677"/>
            </a:xfrm>
            <a:custGeom>
              <a:avLst/>
              <a:gdLst/>
              <a:ahLst/>
              <a:cxnLst/>
              <a:rect l="l" t="t" r="r" b="b"/>
              <a:pathLst>
                <a:path w="4598" h="4313" extrusionOk="0">
                  <a:moveTo>
                    <a:pt x="1721" y="0"/>
                  </a:moveTo>
                  <a:lnTo>
                    <a:pt x="0" y="26"/>
                  </a:lnTo>
                  <a:lnTo>
                    <a:pt x="0" y="4312"/>
                  </a:lnTo>
                  <a:lnTo>
                    <a:pt x="4553" y="4218"/>
                  </a:lnTo>
                  <a:cubicBezTo>
                    <a:pt x="4553" y="4218"/>
                    <a:pt x="4597" y="3137"/>
                    <a:pt x="3125" y="2445"/>
                  </a:cubicBezTo>
                  <a:cubicBezTo>
                    <a:pt x="1900" y="1874"/>
                    <a:pt x="1721" y="0"/>
                    <a:pt x="1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141204" y="2433818"/>
              <a:ext cx="453031" cy="200894"/>
            </a:xfrm>
            <a:custGeom>
              <a:avLst/>
              <a:gdLst/>
              <a:ahLst/>
              <a:cxnLst/>
              <a:rect l="l" t="t" r="r" b="b"/>
              <a:pathLst>
                <a:path w="3926" h="1741" extrusionOk="0">
                  <a:moveTo>
                    <a:pt x="3855" y="1"/>
                  </a:moveTo>
                  <a:lnTo>
                    <a:pt x="51" y="51"/>
                  </a:lnTo>
                  <a:cubicBezTo>
                    <a:pt x="26" y="51"/>
                    <a:pt x="1" y="69"/>
                    <a:pt x="1" y="95"/>
                  </a:cubicBezTo>
                  <a:lnTo>
                    <a:pt x="19" y="1695"/>
                  </a:lnTo>
                  <a:cubicBezTo>
                    <a:pt x="26" y="1719"/>
                    <a:pt x="41" y="1741"/>
                    <a:pt x="63" y="1741"/>
                  </a:cubicBezTo>
                  <a:cubicBezTo>
                    <a:pt x="65" y="1741"/>
                    <a:pt x="68" y="1740"/>
                    <a:pt x="71" y="1740"/>
                  </a:cubicBezTo>
                  <a:lnTo>
                    <a:pt x="3875" y="1695"/>
                  </a:lnTo>
                  <a:cubicBezTo>
                    <a:pt x="3900" y="1695"/>
                    <a:pt x="3925" y="1670"/>
                    <a:pt x="3925" y="1645"/>
                  </a:cubicBezTo>
                  <a:lnTo>
                    <a:pt x="3906" y="45"/>
                  </a:lnTo>
                  <a:cubicBezTo>
                    <a:pt x="3900" y="19"/>
                    <a:pt x="3881" y="1"/>
                    <a:pt x="3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874420" y="3203352"/>
              <a:ext cx="1005646" cy="702725"/>
            </a:xfrm>
            <a:custGeom>
              <a:avLst/>
              <a:gdLst/>
              <a:ahLst/>
              <a:cxnLst/>
              <a:rect l="l" t="t" r="r" b="b"/>
              <a:pathLst>
                <a:path w="8715" h="6090" extrusionOk="0">
                  <a:moveTo>
                    <a:pt x="8638" y="0"/>
                  </a:moveTo>
                  <a:lnTo>
                    <a:pt x="0" y="114"/>
                  </a:lnTo>
                  <a:lnTo>
                    <a:pt x="83" y="6089"/>
                  </a:lnTo>
                  <a:lnTo>
                    <a:pt x="8714" y="5975"/>
                  </a:lnTo>
                  <a:lnTo>
                    <a:pt x="8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150666" y="3298433"/>
              <a:ext cx="453031" cy="452329"/>
            </a:xfrm>
            <a:custGeom>
              <a:avLst/>
              <a:gdLst/>
              <a:ahLst/>
              <a:cxnLst/>
              <a:rect l="l" t="t" r="r" b="b"/>
              <a:pathLst>
                <a:path w="3926" h="3920" extrusionOk="0">
                  <a:moveTo>
                    <a:pt x="2548" y="1"/>
                  </a:moveTo>
                  <a:lnTo>
                    <a:pt x="1322" y="14"/>
                  </a:lnTo>
                  <a:lnTo>
                    <a:pt x="1341" y="1354"/>
                  </a:lnTo>
                  <a:lnTo>
                    <a:pt x="1" y="1373"/>
                  </a:lnTo>
                  <a:lnTo>
                    <a:pt x="13" y="2598"/>
                  </a:lnTo>
                  <a:lnTo>
                    <a:pt x="1354" y="2580"/>
                  </a:lnTo>
                  <a:lnTo>
                    <a:pt x="1373" y="3920"/>
                  </a:lnTo>
                  <a:lnTo>
                    <a:pt x="2598" y="3907"/>
                  </a:lnTo>
                  <a:lnTo>
                    <a:pt x="2586" y="2568"/>
                  </a:lnTo>
                  <a:lnTo>
                    <a:pt x="3926" y="2548"/>
                  </a:lnTo>
                  <a:lnTo>
                    <a:pt x="3908" y="1322"/>
                  </a:lnTo>
                  <a:lnTo>
                    <a:pt x="2566" y="1341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27"/>
          <p:cNvGrpSpPr/>
          <p:nvPr/>
        </p:nvGrpSpPr>
        <p:grpSpPr>
          <a:xfrm rot="10176027">
            <a:off x="462195" y="429389"/>
            <a:ext cx="683844" cy="432387"/>
            <a:chOff x="5488838" y="-1307450"/>
            <a:chExt cx="622499" cy="393599"/>
          </a:xfrm>
        </p:grpSpPr>
        <p:sp>
          <p:nvSpPr>
            <p:cNvPr id="176" name="Google Shape;176;p27"/>
            <p:cNvSpPr/>
            <p:nvPr/>
          </p:nvSpPr>
          <p:spPr>
            <a:xfrm>
              <a:off x="5488838" y="-1307450"/>
              <a:ext cx="622499" cy="393599"/>
            </a:xfrm>
            <a:custGeom>
              <a:avLst/>
              <a:gdLst/>
              <a:ahLst/>
              <a:cxnLst/>
              <a:rect l="l" t="t" r="r" b="b"/>
              <a:pathLst>
                <a:path w="8523" h="5389" extrusionOk="0">
                  <a:moveTo>
                    <a:pt x="6639" y="1"/>
                  </a:moveTo>
                  <a:cubicBezTo>
                    <a:pt x="6417" y="1"/>
                    <a:pt x="6192" y="45"/>
                    <a:pt x="5976" y="140"/>
                  </a:cubicBezTo>
                  <a:lnTo>
                    <a:pt x="1220" y="2210"/>
                  </a:lnTo>
                  <a:cubicBezTo>
                    <a:pt x="382" y="2573"/>
                    <a:pt x="1" y="3558"/>
                    <a:pt x="362" y="4396"/>
                  </a:cubicBezTo>
                  <a:cubicBezTo>
                    <a:pt x="632" y="5015"/>
                    <a:pt x="1247" y="5389"/>
                    <a:pt x="1890" y="5389"/>
                  </a:cubicBezTo>
                  <a:cubicBezTo>
                    <a:pt x="2110" y="5389"/>
                    <a:pt x="2333" y="5345"/>
                    <a:pt x="2546" y="5253"/>
                  </a:cubicBezTo>
                  <a:lnTo>
                    <a:pt x="7303" y="3177"/>
                  </a:lnTo>
                  <a:cubicBezTo>
                    <a:pt x="8136" y="2814"/>
                    <a:pt x="8523" y="1829"/>
                    <a:pt x="8162" y="997"/>
                  </a:cubicBezTo>
                  <a:cubicBezTo>
                    <a:pt x="7892" y="374"/>
                    <a:pt x="7280" y="1"/>
                    <a:pt x="6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5745346" y="-1307450"/>
              <a:ext cx="365991" cy="310409"/>
            </a:xfrm>
            <a:custGeom>
              <a:avLst/>
              <a:gdLst/>
              <a:ahLst/>
              <a:cxnLst/>
              <a:rect l="l" t="t" r="r" b="b"/>
              <a:pathLst>
                <a:path w="5011" h="4250" extrusionOk="0">
                  <a:moveTo>
                    <a:pt x="3127" y="1"/>
                  </a:moveTo>
                  <a:cubicBezTo>
                    <a:pt x="2905" y="1"/>
                    <a:pt x="2680" y="45"/>
                    <a:pt x="2464" y="140"/>
                  </a:cubicBezTo>
                  <a:lnTo>
                    <a:pt x="1" y="1207"/>
                  </a:lnTo>
                  <a:lnTo>
                    <a:pt x="1328" y="4250"/>
                  </a:lnTo>
                  <a:lnTo>
                    <a:pt x="3791" y="3177"/>
                  </a:lnTo>
                  <a:cubicBezTo>
                    <a:pt x="4624" y="2814"/>
                    <a:pt x="5011" y="1829"/>
                    <a:pt x="4650" y="997"/>
                  </a:cubicBezTo>
                  <a:cubicBezTo>
                    <a:pt x="4380" y="374"/>
                    <a:pt x="3768" y="1"/>
                    <a:pt x="3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27"/>
          <p:cNvGrpSpPr/>
          <p:nvPr/>
        </p:nvGrpSpPr>
        <p:grpSpPr>
          <a:xfrm rot="-2335522">
            <a:off x="946045" y="850934"/>
            <a:ext cx="401562" cy="393699"/>
            <a:chOff x="6883711" y="-1289921"/>
            <a:chExt cx="365553" cy="358395"/>
          </a:xfrm>
        </p:grpSpPr>
        <p:sp>
          <p:nvSpPr>
            <p:cNvPr id="179" name="Google Shape;179;p27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3" name="Google Shape;183;p28"/>
          <p:cNvGrpSpPr/>
          <p:nvPr/>
        </p:nvGrpSpPr>
        <p:grpSpPr>
          <a:xfrm>
            <a:off x="544035" y="3458345"/>
            <a:ext cx="1803905" cy="1245420"/>
            <a:chOff x="5096949" y="2302343"/>
            <a:chExt cx="3331926" cy="2300369"/>
          </a:xfrm>
        </p:grpSpPr>
        <p:sp>
          <p:nvSpPr>
            <p:cNvPr id="184" name="Google Shape;184;p28"/>
            <p:cNvSpPr/>
            <p:nvPr/>
          </p:nvSpPr>
          <p:spPr>
            <a:xfrm>
              <a:off x="5096949" y="2302343"/>
              <a:ext cx="3331926" cy="2300369"/>
            </a:xfrm>
            <a:custGeom>
              <a:avLst/>
              <a:gdLst/>
              <a:ahLst/>
              <a:cxnLst/>
              <a:rect l="l" t="t" r="r" b="b"/>
              <a:pathLst>
                <a:path w="52200" h="36039" extrusionOk="0">
                  <a:moveTo>
                    <a:pt x="14003" y="1"/>
                  </a:moveTo>
                  <a:cubicBezTo>
                    <a:pt x="10029" y="1"/>
                    <a:pt x="6429" y="1269"/>
                    <a:pt x="3899" y="3709"/>
                  </a:cubicBezTo>
                  <a:cubicBezTo>
                    <a:pt x="1892" y="5653"/>
                    <a:pt x="566" y="8338"/>
                    <a:pt x="267" y="11718"/>
                  </a:cubicBezTo>
                  <a:cubicBezTo>
                    <a:pt x="0" y="14716"/>
                    <a:pt x="356" y="18011"/>
                    <a:pt x="1086" y="20933"/>
                  </a:cubicBezTo>
                  <a:cubicBezTo>
                    <a:pt x="2026" y="24700"/>
                    <a:pt x="1416" y="28262"/>
                    <a:pt x="1302" y="32137"/>
                  </a:cubicBezTo>
                  <a:cubicBezTo>
                    <a:pt x="1228" y="34584"/>
                    <a:pt x="3240" y="36039"/>
                    <a:pt x="5145" y="36039"/>
                  </a:cubicBezTo>
                  <a:cubicBezTo>
                    <a:pt x="5692" y="36039"/>
                    <a:pt x="6230" y="35919"/>
                    <a:pt x="6707" y="35668"/>
                  </a:cubicBezTo>
                  <a:cubicBezTo>
                    <a:pt x="10143" y="33857"/>
                    <a:pt x="11769" y="31126"/>
                    <a:pt x="14856" y="28783"/>
                  </a:cubicBezTo>
                  <a:cubicBezTo>
                    <a:pt x="17313" y="26922"/>
                    <a:pt x="19986" y="26884"/>
                    <a:pt x="22401" y="26166"/>
                  </a:cubicBezTo>
                  <a:cubicBezTo>
                    <a:pt x="25550" y="25227"/>
                    <a:pt x="28288" y="23563"/>
                    <a:pt x="30415" y="21074"/>
                  </a:cubicBezTo>
                  <a:cubicBezTo>
                    <a:pt x="30466" y="21010"/>
                    <a:pt x="30517" y="20946"/>
                    <a:pt x="30574" y="20883"/>
                  </a:cubicBezTo>
                  <a:cubicBezTo>
                    <a:pt x="30688" y="20889"/>
                    <a:pt x="30809" y="20895"/>
                    <a:pt x="30929" y="20907"/>
                  </a:cubicBezTo>
                  <a:cubicBezTo>
                    <a:pt x="31710" y="20958"/>
                    <a:pt x="32495" y="20991"/>
                    <a:pt x="33275" y="20991"/>
                  </a:cubicBezTo>
                  <a:cubicBezTo>
                    <a:pt x="36354" y="20991"/>
                    <a:pt x="39352" y="20472"/>
                    <a:pt x="41663" y="18431"/>
                  </a:cubicBezTo>
                  <a:cubicBezTo>
                    <a:pt x="42864" y="17370"/>
                    <a:pt x="48363" y="11451"/>
                    <a:pt x="50211" y="8549"/>
                  </a:cubicBezTo>
                  <a:cubicBezTo>
                    <a:pt x="52200" y="5436"/>
                    <a:pt x="50325" y="2560"/>
                    <a:pt x="48084" y="2280"/>
                  </a:cubicBezTo>
                  <a:cubicBezTo>
                    <a:pt x="47630" y="2223"/>
                    <a:pt x="47112" y="2198"/>
                    <a:pt x="46550" y="2198"/>
                  </a:cubicBezTo>
                  <a:cubicBezTo>
                    <a:pt x="43045" y="2198"/>
                    <a:pt x="37840" y="3181"/>
                    <a:pt x="35738" y="3613"/>
                  </a:cubicBezTo>
                  <a:cubicBezTo>
                    <a:pt x="35147" y="3735"/>
                    <a:pt x="34798" y="3811"/>
                    <a:pt x="34798" y="3811"/>
                  </a:cubicBezTo>
                  <a:cubicBezTo>
                    <a:pt x="34481" y="3703"/>
                    <a:pt x="34156" y="3595"/>
                    <a:pt x="33833" y="3487"/>
                  </a:cubicBezTo>
                  <a:cubicBezTo>
                    <a:pt x="27748" y="1473"/>
                    <a:pt x="21053" y="242"/>
                    <a:pt x="14684" y="13"/>
                  </a:cubicBezTo>
                  <a:cubicBezTo>
                    <a:pt x="14456" y="5"/>
                    <a:pt x="14229" y="1"/>
                    <a:pt x="14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7017255" y="2522242"/>
              <a:ext cx="360959" cy="1125259"/>
            </a:xfrm>
            <a:custGeom>
              <a:avLst/>
              <a:gdLst/>
              <a:ahLst/>
              <a:cxnLst/>
              <a:rect l="l" t="t" r="r" b="b"/>
              <a:pathLst>
                <a:path w="5655" h="17629" extrusionOk="0">
                  <a:moveTo>
                    <a:pt x="4185" y="0"/>
                  </a:moveTo>
                  <a:cubicBezTo>
                    <a:pt x="4009" y="0"/>
                    <a:pt x="3856" y="8"/>
                    <a:pt x="3749" y="24"/>
                  </a:cubicBezTo>
                  <a:lnTo>
                    <a:pt x="3749" y="42"/>
                  </a:lnTo>
                  <a:cubicBezTo>
                    <a:pt x="3843" y="5643"/>
                    <a:pt x="1" y="12001"/>
                    <a:pt x="331" y="17629"/>
                  </a:cubicBezTo>
                  <a:cubicBezTo>
                    <a:pt x="382" y="17565"/>
                    <a:pt x="433" y="17501"/>
                    <a:pt x="490" y="17438"/>
                  </a:cubicBezTo>
                  <a:cubicBezTo>
                    <a:pt x="604" y="17444"/>
                    <a:pt x="725" y="17450"/>
                    <a:pt x="845" y="17462"/>
                  </a:cubicBezTo>
                  <a:cubicBezTo>
                    <a:pt x="2231" y="11817"/>
                    <a:pt x="3970" y="5605"/>
                    <a:pt x="5654" y="168"/>
                  </a:cubicBezTo>
                  <a:lnTo>
                    <a:pt x="5654" y="162"/>
                  </a:lnTo>
                  <a:cubicBezTo>
                    <a:pt x="5293" y="56"/>
                    <a:pt x="4656" y="0"/>
                    <a:pt x="4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8"/>
          <p:cNvGrpSpPr/>
          <p:nvPr/>
        </p:nvGrpSpPr>
        <p:grpSpPr>
          <a:xfrm>
            <a:off x="430472" y="3233279"/>
            <a:ext cx="569262" cy="562761"/>
            <a:chOff x="6994225" y="1234025"/>
            <a:chExt cx="836412" cy="826738"/>
          </a:xfrm>
        </p:grpSpPr>
        <p:sp>
          <p:nvSpPr>
            <p:cNvPr id="187" name="Google Shape;187;p28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28"/>
          <p:cNvGrpSpPr/>
          <p:nvPr/>
        </p:nvGrpSpPr>
        <p:grpSpPr>
          <a:xfrm>
            <a:off x="7612127" y="595266"/>
            <a:ext cx="398132" cy="393610"/>
            <a:chOff x="6994225" y="1234025"/>
            <a:chExt cx="836412" cy="826738"/>
          </a:xfrm>
        </p:grpSpPr>
        <p:sp>
          <p:nvSpPr>
            <p:cNvPr id="194" name="Google Shape;194;p28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8117455" y="930293"/>
            <a:ext cx="506113" cy="500342"/>
            <a:chOff x="6994225" y="1234025"/>
            <a:chExt cx="836412" cy="826738"/>
          </a:xfrm>
        </p:grpSpPr>
        <p:sp>
          <p:nvSpPr>
            <p:cNvPr id="201" name="Google Shape;201;p28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8"/>
          <p:cNvGrpSpPr/>
          <p:nvPr/>
        </p:nvGrpSpPr>
        <p:grpSpPr>
          <a:xfrm>
            <a:off x="1276330" y="4015762"/>
            <a:ext cx="759713" cy="751009"/>
            <a:chOff x="6994225" y="1234025"/>
            <a:chExt cx="836412" cy="826738"/>
          </a:xfrm>
        </p:grpSpPr>
        <p:sp>
          <p:nvSpPr>
            <p:cNvPr id="208" name="Google Shape;208;p28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03475" y="115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994525" y="1953675"/>
            <a:ext cx="3174900" cy="6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4994525" y="1523825"/>
            <a:ext cx="3174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994525" y="3450351"/>
            <a:ext cx="3174900" cy="65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994525" y="3020503"/>
            <a:ext cx="3174900" cy="54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8255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35800" y="1552175"/>
            <a:ext cx="3503100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28977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3475" y="534988"/>
            <a:ext cx="52890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603475" y="125250"/>
            <a:ext cx="4936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2"/>
          </p:nvPr>
        </p:nvSpPr>
        <p:spPr>
          <a:xfrm>
            <a:off x="603475" y="4608500"/>
            <a:ext cx="2730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603475" y="2369263"/>
            <a:ext cx="4376700" cy="13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03475" y="1644763"/>
            <a:ext cx="43767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2"/>
          </p:nvPr>
        </p:nvSpPr>
        <p:spPr>
          <a:xfrm>
            <a:off x="603475" y="125250"/>
            <a:ext cx="4936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3"/>
          </p:nvPr>
        </p:nvSpPr>
        <p:spPr>
          <a:xfrm>
            <a:off x="603475" y="4608500"/>
            <a:ext cx="2730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000">
                <a:solidFill>
                  <a:schemeClr val="accent2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eadex Pro ExtraLight"/>
              <a:buNone/>
              <a:defRPr sz="1100">
                <a:solidFill>
                  <a:schemeClr val="accent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50" y="3357475"/>
            <a:ext cx="9144000" cy="18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603475" y="3523000"/>
            <a:ext cx="43161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r" rtl="0"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603475" y="4608500"/>
            <a:ext cx="2730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0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1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1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1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1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1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1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1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eadex Pro ExtraLight"/>
              <a:buNone/>
              <a:defRPr sz="1100">
                <a:solidFill>
                  <a:srgbClr val="FFFFFF"/>
                </a:solidFill>
                <a:latin typeface="Readex Pro ExtraLight"/>
                <a:ea typeface="Readex Pro ExtraLight"/>
                <a:cs typeface="Readex Pro ExtraLight"/>
                <a:sym typeface="Readex Pro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Medium"/>
              <a:buNone/>
              <a:defRPr sz="3500">
                <a:solidFill>
                  <a:schemeClr val="dk1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●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○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■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●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○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■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●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○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adex Pro Light"/>
              <a:buChar char="■"/>
              <a:defRPr>
                <a:solidFill>
                  <a:schemeClr val="dk1"/>
                </a:solidFill>
                <a:latin typeface="Readex Pro Light"/>
                <a:ea typeface="Readex Pro Light"/>
                <a:cs typeface="Readex Pro Light"/>
                <a:sym typeface="Readex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581909" y="727625"/>
            <a:ext cx="6210566" cy="1159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-US" sz="3200">
                <a:solidFill>
                  <a:schemeClr val="dk2"/>
                </a:solidFill>
              </a:rPr>
              <a:t>Predictive Model for Chronic Hepatitis B Virus Infection  </a:t>
            </a: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564456" y="3418480"/>
            <a:ext cx="5719172" cy="9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Alec Langowski, Eman Hagos,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Hayden Kimball, Genevieve Johnson</a:t>
            </a:r>
          </a:p>
        </p:txBody>
      </p:sp>
      <p:grpSp>
        <p:nvGrpSpPr>
          <p:cNvPr id="226" name="Google Shape;226;p32"/>
          <p:cNvGrpSpPr/>
          <p:nvPr/>
        </p:nvGrpSpPr>
        <p:grpSpPr>
          <a:xfrm>
            <a:off x="5441203" y="2435868"/>
            <a:ext cx="3138341" cy="2166718"/>
            <a:chOff x="5096949" y="2302343"/>
            <a:chExt cx="3331926" cy="2300369"/>
          </a:xfrm>
        </p:grpSpPr>
        <p:sp>
          <p:nvSpPr>
            <p:cNvPr id="227" name="Google Shape;227;p32"/>
            <p:cNvSpPr/>
            <p:nvPr/>
          </p:nvSpPr>
          <p:spPr>
            <a:xfrm>
              <a:off x="5096949" y="2302343"/>
              <a:ext cx="3331926" cy="2300369"/>
            </a:xfrm>
            <a:custGeom>
              <a:avLst/>
              <a:gdLst/>
              <a:ahLst/>
              <a:cxnLst/>
              <a:rect l="l" t="t" r="r" b="b"/>
              <a:pathLst>
                <a:path w="52200" h="36039" extrusionOk="0">
                  <a:moveTo>
                    <a:pt x="14003" y="1"/>
                  </a:moveTo>
                  <a:cubicBezTo>
                    <a:pt x="10029" y="1"/>
                    <a:pt x="6429" y="1269"/>
                    <a:pt x="3899" y="3709"/>
                  </a:cubicBezTo>
                  <a:cubicBezTo>
                    <a:pt x="1892" y="5653"/>
                    <a:pt x="566" y="8338"/>
                    <a:pt x="267" y="11718"/>
                  </a:cubicBezTo>
                  <a:cubicBezTo>
                    <a:pt x="0" y="14716"/>
                    <a:pt x="356" y="18011"/>
                    <a:pt x="1086" y="20933"/>
                  </a:cubicBezTo>
                  <a:cubicBezTo>
                    <a:pt x="2026" y="24700"/>
                    <a:pt x="1416" y="28262"/>
                    <a:pt x="1302" y="32137"/>
                  </a:cubicBezTo>
                  <a:cubicBezTo>
                    <a:pt x="1228" y="34584"/>
                    <a:pt x="3240" y="36039"/>
                    <a:pt x="5145" y="36039"/>
                  </a:cubicBezTo>
                  <a:cubicBezTo>
                    <a:pt x="5692" y="36039"/>
                    <a:pt x="6230" y="35919"/>
                    <a:pt x="6707" y="35668"/>
                  </a:cubicBezTo>
                  <a:cubicBezTo>
                    <a:pt x="10143" y="33857"/>
                    <a:pt x="11769" y="31126"/>
                    <a:pt x="14856" y="28783"/>
                  </a:cubicBezTo>
                  <a:cubicBezTo>
                    <a:pt x="17313" y="26922"/>
                    <a:pt x="19986" y="26884"/>
                    <a:pt x="22401" y="26166"/>
                  </a:cubicBezTo>
                  <a:cubicBezTo>
                    <a:pt x="25550" y="25227"/>
                    <a:pt x="28288" y="23563"/>
                    <a:pt x="30415" y="21074"/>
                  </a:cubicBezTo>
                  <a:cubicBezTo>
                    <a:pt x="30466" y="21010"/>
                    <a:pt x="30517" y="20946"/>
                    <a:pt x="30574" y="20883"/>
                  </a:cubicBezTo>
                  <a:cubicBezTo>
                    <a:pt x="30688" y="20889"/>
                    <a:pt x="30809" y="20895"/>
                    <a:pt x="30929" y="20907"/>
                  </a:cubicBezTo>
                  <a:cubicBezTo>
                    <a:pt x="31710" y="20958"/>
                    <a:pt x="32495" y="20991"/>
                    <a:pt x="33275" y="20991"/>
                  </a:cubicBezTo>
                  <a:cubicBezTo>
                    <a:pt x="36354" y="20991"/>
                    <a:pt x="39352" y="20472"/>
                    <a:pt x="41663" y="18431"/>
                  </a:cubicBezTo>
                  <a:cubicBezTo>
                    <a:pt x="42864" y="17370"/>
                    <a:pt x="48363" y="11451"/>
                    <a:pt x="50211" y="8549"/>
                  </a:cubicBezTo>
                  <a:cubicBezTo>
                    <a:pt x="52200" y="5436"/>
                    <a:pt x="50325" y="2560"/>
                    <a:pt x="48084" y="2280"/>
                  </a:cubicBezTo>
                  <a:cubicBezTo>
                    <a:pt x="47630" y="2223"/>
                    <a:pt x="47112" y="2198"/>
                    <a:pt x="46550" y="2198"/>
                  </a:cubicBezTo>
                  <a:cubicBezTo>
                    <a:pt x="43045" y="2198"/>
                    <a:pt x="37840" y="3181"/>
                    <a:pt x="35738" y="3613"/>
                  </a:cubicBezTo>
                  <a:cubicBezTo>
                    <a:pt x="35147" y="3735"/>
                    <a:pt x="34798" y="3811"/>
                    <a:pt x="34798" y="3811"/>
                  </a:cubicBezTo>
                  <a:cubicBezTo>
                    <a:pt x="34481" y="3703"/>
                    <a:pt x="34156" y="3595"/>
                    <a:pt x="33833" y="3487"/>
                  </a:cubicBezTo>
                  <a:cubicBezTo>
                    <a:pt x="27748" y="1473"/>
                    <a:pt x="21053" y="242"/>
                    <a:pt x="14684" y="13"/>
                  </a:cubicBezTo>
                  <a:cubicBezTo>
                    <a:pt x="14456" y="5"/>
                    <a:pt x="14229" y="1"/>
                    <a:pt x="14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7017255" y="2522242"/>
              <a:ext cx="360959" cy="1125259"/>
            </a:xfrm>
            <a:custGeom>
              <a:avLst/>
              <a:gdLst/>
              <a:ahLst/>
              <a:cxnLst/>
              <a:rect l="l" t="t" r="r" b="b"/>
              <a:pathLst>
                <a:path w="5655" h="17629" extrusionOk="0">
                  <a:moveTo>
                    <a:pt x="4185" y="0"/>
                  </a:moveTo>
                  <a:cubicBezTo>
                    <a:pt x="4009" y="0"/>
                    <a:pt x="3856" y="8"/>
                    <a:pt x="3749" y="24"/>
                  </a:cubicBezTo>
                  <a:lnTo>
                    <a:pt x="3749" y="42"/>
                  </a:lnTo>
                  <a:cubicBezTo>
                    <a:pt x="3843" y="5643"/>
                    <a:pt x="1" y="12001"/>
                    <a:pt x="331" y="17629"/>
                  </a:cubicBezTo>
                  <a:cubicBezTo>
                    <a:pt x="382" y="17565"/>
                    <a:pt x="433" y="17501"/>
                    <a:pt x="490" y="17438"/>
                  </a:cubicBezTo>
                  <a:cubicBezTo>
                    <a:pt x="604" y="17444"/>
                    <a:pt x="725" y="17450"/>
                    <a:pt x="845" y="17462"/>
                  </a:cubicBezTo>
                  <a:cubicBezTo>
                    <a:pt x="2231" y="11817"/>
                    <a:pt x="3970" y="5605"/>
                    <a:pt x="5654" y="168"/>
                  </a:cubicBezTo>
                  <a:lnTo>
                    <a:pt x="5654" y="162"/>
                  </a:lnTo>
                  <a:cubicBezTo>
                    <a:pt x="5293" y="56"/>
                    <a:pt x="4656" y="0"/>
                    <a:pt x="4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2"/>
          <p:cNvGrpSpPr/>
          <p:nvPr/>
        </p:nvGrpSpPr>
        <p:grpSpPr>
          <a:xfrm>
            <a:off x="7392416" y="1068933"/>
            <a:ext cx="946902" cy="936033"/>
            <a:chOff x="6994225" y="1234025"/>
            <a:chExt cx="836412" cy="826738"/>
          </a:xfrm>
        </p:grpSpPr>
        <p:sp>
          <p:nvSpPr>
            <p:cNvPr id="230" name="Google Shape;230;p32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32"/>
          <p:cNvGrpSpPr/>
          <p:nvPr/>
        </p:nvGrpSpPr>
        <p:grpSpPr>
          <a:xfrm>
            <a:off x="6138930" y="3703006"/>
            <a:ext cx="842768" cy="833021"/>
            <a:chOff x="6994225" y="1234025"/>
            <a:chExt cx="836412" cy="826738"/>
          </a:xfrm>
        </p:grpSpPr>
        <p:sp>
          <p:nvSpPr>
            <p:cNvPr id="237" name="Google Shape;237;p32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32"/>
          <p:cNvGrpSpPr/>
          <p:nvPr/>
        </p:nvGrpSpPr>
        <p:grpSpPr>
          <a:xfrm>
            <a:off x="8010247" y="3018704"/>
            <a:ext cx="569262" cy="562761"/>
            <a:chOff x="6994225" y="1234025"/>
            <a:chExt cx="836412" cy="826738"/>
          </a:xfrm>
        </p:grpSpPr>
        <p:sp>
          <p:nvSpPr>
            <p:cNvPr id="244" name="Google Shape;244;p32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2"/>
          <p:cNvGrpSpPr/>
          <p:nvPr/>
        </p:nvGrpSpPr>
        <p:grpSpPr>
          <a:xfrm>
            <a:off x="7770896" y="4218347"/>
            <a:ext cx="372120" cy="367898"/>
            <a:chOff x="6994225" y="1234025"/>
            <a:chExt cx="836412" cy="826738"/>
          </a:xfrm>
        </p:grpSpPr>
        <p:sp>
          <p:nvSpPr>
            <p:cNvPr id="251" name="Google Shape;251;p32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6265964" y="1794091"/>
            <a:ext cx="372120" cy="367898"/>
            <a:chOff x="6994225" y="1234025"/>
            <a:chExt cx="836412" cy="826738"/>
          </a:xfrm>
        </p:grpSpPr>
        <p:sp>
          <p:nvSpPr>
            <p:cNvPr id="258" name="Google Shape;258;p32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2"/>
          <p:cNvSpPr/>
          <p:nvPr/>
        </p:nvSpPr>
        <p:spPr>
          <a:xfrm>
            <a:off x="5321980" y="3046914"/>
            <a:ext cx="706815" cy="353233"/>
          </a:xfrm>
          <a:custGeom>
            <a:avLst/>
            <a:gdLst/>
            <a:ahLst/>
            <a:cxnLst/>
            <a:rect l="l" t="t" r="r" b="b"/>
            <a:pathLst>
              <a:path w="10143" h="5069" extrusionOk="0">
                <a:moveTo>
                  <a:pt x="5069" y="0"/>
                </a:moveTo>
                <a:cubicBezTo>
                  <a:pt x="2273" y="0"/>
                  <a:pt x="0" y="2273"/>
                  <a:pt x="0" y="5068"/>
                </a:cubicBezTo>
                <a:lnTo>
                  <a:pt x="0" y="5068"/>
                </a:lnTo>
                <a:cubicBezTo>
                  <a:pt x="0" y="2273"/>
                  <a:pt x="2273" y="0"/>
                  <a:pt x="5069" y="0"/>
                </a:cubicBezTo>
                <a:cubicBezTo>
                  <a:pt x="7869" y="0"/>
                  <a:pt x="10143" y="2273"/>
                  <a:pt x="10143" y="5068"/>
                </a:cubicBezTo>
                <a:lnTo>
                  <a:pt x="10143" y="5068"/>
                </a:lnTo>
                <a:cubicBezTo>
                  <a:pt x="10143" y="2273"/>
                  <a:pt x="7869" y="0"/>
                  <a:pt x="5069" y="0"/>
                </a:cubicBezTo>
                <a:close/>
              </a:path>
            </a:pathLst>
          </a:custGeom>
          <a:solidFill>
            <a:srgbClr val="638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010251" y="12523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68" name="Google Shape;268;p32"/>
          <p:cNvGrpSpPr/>
          <p:nvPr/>
        </p:nvGrpSpPr>
        <p:grpSpPr>
          <a:xfrm>
            <a:off x="5585077" y="2916720"/>
            <a:ext cx="620617" cy="613605"/>
            <a:chOff x="6994225" y="1234025"/>
            <a:chExt cx="836412" cy="826738"/>
          </a:xfrm>
        </p:grpSpPr>
        <p:sp>
          <p:nvSpPr>
            <p:cNvPr id="269" name="Google Shape;269;p32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>
            <a:off x="4667842" y="2936258"/>
            <a:ext cx="1360924" cy="1412390"/>
            <a:chOff x="4655800" y="2948831"/>
            <a:chExt cx="1350659" cy="1401737"/>
          </a:xfrm>
        </p:grpSpPr>
        <p:sp>
          <p:nvSpPr>
            <p:cNvPr id="276" name="Google Shape;276;p32"/>
            <p:cNvSpPr/>
            <p:nvPr/>
          </p:nvSpPr>
          <p:spPr>
            <a:xfrm>
              <a:off x="4655800" y="3669134"/>
              <a:ext cx="693996" cy="681433"/>
            </a:xfrm>
            <a:custGeom>
              <a:avLst/>
              <a:gdLst/>
              <a:ahLst/>
              <a:cxnLst/>
              <a:rect l="l" t="t" r="r" b="b"/>
              <a:pathLst>
                <a:path w="10035" h="9853" extrusionOk="0">
                  <a:moveTo>
                    <a:pt x="8905" y="0"/>
                  </a:moveTo>
                  <a:lnTo>
                    <a:pt x="540" y="7717"/>
                  </a:lnTo>
                  <a:cubicBezTo>
                    <a:pt x="27" y="8181"/>
                    <a:pt x="1" y="8975"/>
                    <a:pt x="476" y="9470"/>
                  </a:cubicBezTo>
                  <a:cubicBezTo>
                    <a:pt x="719" y="9726"/>
                    <a:pt x="1043" y="9853"/>
                    <a:pt x="1366" y="9853"/>
                  </a:cubicBezTo>
                  <a:cubicBezTo>
                    <a:pt x="1686" y="9853"/>
                    <a:pt x="2006" y="9729"/>
                    <a:pt x="2249" y="9483"/>
                  </a:cubicBezTo>
                  <a:lnTo>
                    <a:pt x="10035" y="1181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086250" y="2948831"/>
              <a:ext cx="920210" cy="920243"/>
            </a:xfrm>
            <a:custGeom>
              <a:avLst/>
              <a:gdLst/>
              <a:ahLst/>
              <a:cxnLst/>
              <a:rect l="l" t="t" r="r" b="b"/>
              <a:pathLst>
                <a:path w="13306" h="13306" extrusionOk="0">
                  <a:moveTo>
                    <a:pt x="6651" y="1588"/>
                  </a:moveTo>
                  <a:cubicBezTo>
                    <a:pt x="9451" y="1588"/>
                    <a:pt x="11725" y="3861"/>
                    <a:pt x="11725" y="6656"/>
                  </a:cubicBezTo>
                  <a:cubicBezTo>
                    <a:pt x="11725" y="9450"/>
                    <a:pt x="9451" y="11725"/>
                    <a:pt x="6651" y="11725"/>
                  </a:cubicBezTo>
                  <a:cubicBezTo>
                    <a:pt x="3855" y="11725"/>
                    <a:pt x="1582" y="9450"/>
                    <a:pt x="1582" y="6656"/>
                  </a:cubicBezTo>
                  <a:cubicBezTo>
                    <a:pt x="1582" y="3861"/>
                    <a:pt x="3855" y="1588"/>
                    <a:pt x="6651" y="1588"/>
                  </a:cubicBezTo>
                  <a:close/>
                  <a:moveTo>
                    <a:pt x="6651" y="0"/>
                  </a:moveTo>
                  <a:cubicBezTo>
                    <a:pt x="2979" y="0"/>
                    <a:pt x="0" y="2978"/>
                    <a:pt x="0" y="6656"/>
                  </a:cubicBezTo>
                  <a:cubicBezTo>
                    <a:pt x="0" y="10327"/>
                    <a:pt x="2979" y="13305"/>
                    <a:pt x="6651" y="13305"/>
                  </a:cubicBezTo>
                  <a:cubicBezTo>
                    <a:pt x="10327" y="13305"/>
                    <a:pt x="13305" y="10327"/>
                    <a:pt x="13305" y="6656"/>
                  </a:cubicBezTo>
                  <a:cubicBezTo>
                    <a:pt x="13305" y="2978"/>
                    <a:pt x="10327" y="0"/>
                    <a:pt x="6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5195660" y="3058657"/>
              <a:ext cx="701465" cy="701075"/>
            </a:xfrm>
            <a:custGeom>
              <a:avLst/>
              <a:gdLst/>
              <a:ahLst/>
              <a:cxnLst/>
              <a:rect l="l" t="t" r="r" b="b"/>
              <a:pathLst>
                <a:path w="10143" h="10137" extrusionOk="0">
                  <a:moveTo>
                    <a:pt x="5069" y="0"/>
                  </a:moveTo>
                  <a:cubicBezTo>
                    <a:pt x="2273" y="0"/>
                    <a:pt x="0" y="2273"/>
                    <a:pt x="0" y="5068"/>
                  </a:cubicBezTo>
                  <a:cubicBezTo>
                    <a:pt x="0" y="7862"/>
                    <a:pt x="2273" y="10137"/>
                    <a:pt x="5069" y="10137"/>
                  </a:cubicBezTo>
                  <a:cubicBezTo>
                    <a:pt x="7869" y="10137"/>
                    <a:pt x="10143" y="7862"/>
                    <a:pt x="10143" y="5068"/>
                  </a:cubicBezTo>
                  <a:cubicBezTo>
                    <a:pt x="10143" y="2273"/>
                    <a:pt x="7869" y="0"/>
                    <a:pt x="5069" y="0"/>
                  </a:cubicBezTo>
                  <a:close/>
                </a:path>
              </a:pathLst>
            </a:custGeom>
            <a:solidFill>
              <a:srgbClr val="FFFFFF">
                <a:alpha val="2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3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8255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bg2"/>
                </a:solidFill>
              </a:rPr>
              <a:t>Household Income</a:t>
            </a:r>
          </a:p>
        </p:txBody>
      </p:sp>
      <p:sp>
        <p:nvSpPr>
          <p:cNvPr id="781" name="Google Shape;781;p43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85" name="Google Shape;785;p43"/>
          <p:cNvSpPr txBox="1"/>
          <p:nvPr/>
        </p:nvSpPr>
        <p:spPr>
          <a:xfrm>
            <a:off x="646880" y="1357880"/>
            <a:ext cx="7174735" cy="286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>
              <a:solidFill>
                <a:srgbClr val="00144A"/>
              </a:solidFill>
              <a:latin typeface="Epilogue"/>
              <a:ea typeface="Epilogue"/>
              <a:cs typeface="Epilogue"/>
            </a:endParaRPr>
          </a:p>
        </p:txBody>
      </p:sp>
      <p:sp>
        <p:nvSpPr>
          <p:cNvPr id="798" name="Google Shape;798;p43"/>
          <p:cNvSpPr txBox="1"/>
          <p:nvPr/>
        </p:nvSpPr>
        <p:spPr>
          <a:xfrm>
            <a:off x="3039225" y="3056563"/>
            <a:ext cx="11958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4000">
              <a:solidFill>
                <a:srgbClr val="0044D3"/>
              </a:solidFill>
              <a:latin typeface="Epilogue Medium"/>
              <a:ea typeface="Epilogue Medium"/>
              <a:cs typeface="Epilogue Medium"/>
            </a:endParaRPr>
          </a:p>
        </p:txBody>
      </p:sp>
      <p:grpSp>
        <p:nvGrpSpPr>
          <p:cNvPr id="857" name="Google Shape;857;p43"/>
          <p:cNvGrpSpPr/>
          <p:nvPr/>
        </p:nvGrpSpPr>
        <p:grpSpPr>
          <a:xfrm>
            <a:off x="7921001" y="467706"/>
            <a:ext cx="401560" cy="393697"/>
            <a:chOff x="6883711" y="-1289921"/>
            <a:chExt cx="365553" cy="358395"/>
          </a:xfrm>
        </p:grpSpPr>
        <p:sp>
          <p:nvSpPr>
            <p:cNvPr id="858" name="Google Shape;858;p43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3"/>
          <p:cNvGrpSpPr/>
          <p:nvPr/>
        </p:nvGrpSpPr>
        <p:grpSpPr>
          <a:xfrm>
            <a:off x="8358981" y="731030"/>
            <a:ext cx="401560" cy="393697"/>
            <a:chOff x="6883711" y="-1289921"/>
            <a:chExt cx="365553" cy="358395"/>
          </a:xfrm>
        </p:grpSpPr>
        <p:sp>
          <p:nvSpPr>
            <p:cNvPr id="864" name="Google Shape;864;p43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24;p50">
            <a:extLst>
              <a:ext uri="{FF2B5EF4-FFF2-40B4-BE49-F238E27FC236}">
                <a16:creationId xmlns:a16="http://schemas.microsoft.com/office/drawing/2014/main" id="{1A5E4265-269E-0A31-F121-D4C3E7A90767}"/>
              </a:ext>
            </a:extLst>
          </p:cNvPr>
          <p:cNvGrpSpPr/>
          <p:nvPr/>
        </p:nvGrpSpPr>
        <p:grpSpPr>
          <a:xfrm>
            <a:off x="221609" y="4225156"/>
            <a:ext cx="1587287" cy="799052"/>
            <a:chOff x="715100" y="1678725"/>
            <a:chExt cx="3149872" cy="1970986"/>
          </a:xfrm>
        </p:grpSpPr>
        <p:sp>
          <p:nvSpPr>
            <p:cNvPr id="3" name="Google Shape;1125;p50">
              <a:extLst>
                <a:ext uri="{FF2B5EF4-FFF2-40B4-BE49-F238E27FC236}">
                  <a16:creationId xmlns:a16="http://schemas.microsoft.com/office/drawing/2014/main" id="{EED42A26-F6C5-3459-C394-D9FE98B2D320}"/>
                </a:ext>
              </a:extLst>
            </p:cNvPr>
            <p:cNvSpPr/>
            <p:nvPr/>
          </p:nvSpPr>
          <p:spPr>
            <a:xfrm>
              <a:off x="1915344" y="1804438"/>
              <a:ext cx="388801" cy="640988"/>
            </a:xfrm>
            <a:custGeom>
              <a:avLst/>
              <a:gdLst/>
              <a:ahLst/>
              <a:cxnLst/>
              <a:rect l="l" t="t" r="r" b="b"/>
              <a:pathLst>
                <a:path w="5672" h="9351" extrusionOk="0">
                  <a:moveTo>
                    <a:pt x="4465" y="0"/>
                  </a:moveTo>
                  <a:cubicBezTo>
                    <a:pt x="3664" y="0"/>
                    <a:pt x="2896" y="477"/>
                    <a:pt x="2579" y="1272"/>
                  </a:cubicBezTo>
                  <a:lnTo>
                    <a:pt x="1500" y="3931"/>
                  </a:lnTo>
                  <a:lnTo>
                    <a:pt x="425" y="6561"/>
                  </a:lnTo>
                  <a:cubicBezTo>
                    <a:pt x="0" y="7609"/>
                    <a:pt x="509" y="8797"/>
                    <a:pt x="1550" y="9222"/>
                  </a:cubicBezTo>
                  <a:cubicBezTo>
                    <a:pt x="1709" y="9286"/>
                    <a:pt x="1867" y="9324"/>
                    <a:pt x="2033" y="9350"/>
                  </a:cubicBezTo>
                  <a:cubicBezTo>
                    <a:pt x="1296" y="8809"/>
                    <a:pt x="991" y="7826"/>
                    <a:pt x="1347" y="6936"/>
                  </a:cubicBezTo>
                  <a:lnTo>
                    <a:pt x="2414" y="4306"/>
                  </a:lnTo>
                  <a:lnTo>
                    <a:pt x="3500" y="1645"/>
                  </a:lnTo>
                  <a:cubicBezTo>
                    <a:pt x="3817" y="852"/>
                    <a:pt x="4579" y="375"/>
                    <a:pt x="5387" y="375"/>
                  </a:cubicBezTo>
                  <a:cubicBezTo>
                    <a:pt x="5481" y="375"/>
                    <a:pt x="5577" y="381"/>
                    <a:pt x="5672" y="395"/>
                  </a:cubicBezTo>
                  <a:cubicBezTo>
                    <a:pt x="5539" y="299"/>
                    <a:pt x="5393" y="217"/>
                    <a:pt x="5234" y="153"/>
                  </a:cubicBezTo>
                  <a:cubicBezTo>
                    <a:pt x="4980" y="52"/>
                    <a:pt x="4725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26;p50">
              <a:extLst>
                <a:ext uri="{FF2B5EF4-FFF2-40B4-BE49-F238E27FC236}">
                  <a16:creationId xmlns:a16="http://schemas.microsoft.com/office/drawing/2014/main" id="{BD3E63B4-FD53-CC8B-85A6-A5B168CA5672}"/>
                </a:ext>
              </a:extLst>
            </p:cNvPr>
            <p:cNvSpPr/>
            <p:nvPr/>
          </p:nvSpPr>
          <p:spPr>
            <a:xfrm>
              <a:off x="1924529" y="1699974"/>
              <a:ext cx="1940443" cy="1217472"/>
            </a:xfrm>
            <a:custGeom>
              <a:avLst/>
              <a:gdLst/>
              <a:ahLst/>
              <a:cxnLst/>
              <a:rect l="l" t="t" r="r" b="b"/>
              <a:pathLst>
                <a:path w="28308" h="17761" extrusionOk="0">
                  <a:moveTo>
                    <a:pt x="20543" y="1"/>
                  </a:moveTo>
                  <a:cubicBezTo>
                    <a:pt x="20200" y="1"/>
                    <a:pt x="19857" y="9"/>
                    <a:pt x="19517" y="26"/>
                  </a:cubicBezTo>
                  <a:cubicBezTo>
                    <a:pt x="17192" y="134"/>
                    <a:pt x="14900" y="566"/>
                    <a:pt x="12581" y="806"/>
                  </a:cubicBezTo>
                  <a:cubicBezTo>
                    <a:pt x="12142" y="852"/>
                    <a:pt x="11699" y="896"/>
                    <a:pt x="11254" y="921"/>
                  </a:cubicBezTo>
                  <a:lnTo>
                    <a:pt x="11248" y="921"/>
                  </a:lnTo>
                  <a:cubicBezTo>
                    <a:pt x="10207" y="1594"/>
                    <a:pt x="8891" y="1645"/>
                    <a:pt x="7646" y="1703"/>
                  </a:cubicBezTo>
                  <a:cubicBezTo>
                    <a:pt x="6396" y="1753"/>
                    <a:pt x="5068" y="1861"/>
                    <a:pt x="4078" y="2623"/>
                  </a:cubicBezTo>
                  <a:cubicBezTo>
                    <a:pt x="2794" y="3614"/>
                    <a:pt x="2457" y="5379"/>
                    <a:pt x="2120" y="6967"/>
                  </a:cubicBezTo>
                  <a:cubicBezTo>
                    <a:pt x="2006" y="7527"/>
                    <a:pt x="1880" y="8079"/>
                    <a:pt x="1733" y="8638"/>
                  </a:cubicBezTo>
                  <a:cubicBezTo>
                    <a:pt x="1473" y="9667"/>
                    <a:pt x="1168" y="10690"/>
                    <a:pt x="825" y="11699"/>
                  </a:cubicBezTo>
                  <a:cubicBezTo>
                    <a:pt x="566" y="12461"/>
                    <a:pt x="279" y="13223"/>
                    <a:pt x="139" y="14011"/>
                  </a:cubicBezTo>
                  <a:cubicBezTo>
                    <a:pt x="0" y="14811"/>
                    <a:pt x="18" y="15649"/>
                    <a:pt x="343" y="16386"/>
                  </a:cubicBezTo>
                  <a:cubicBezTo>
                    <a:pt x="464" y="16659"/>
                    <a:pt x="622" y="16907"/>
                    <a:pt x="787" y="17162"/>
                  </a:cubicBezTo>
                  <a:cubicBezTo>
                    <a:pt x="985" y="17218"/>
                    <a:pt x="1188" y="17294"/>
                    <a:pt x="1372" y="17364"/>
                  </a:cubicBezTo>
                  <a:cubicBezTo>
                    <a:pt x="2083" y="17630"/>
                    <a:pt x="2841" y="17761"/>
                    <a:pt x="3601" y="17761"/>
                  </a:cubicBezTo>
                  <a:cubicBezTo>
                    <a:pt x="4693" y="17761"/>
                    <a:pt x="5787" y="17490"/>
                    <a:pt x="6739" y="16957"/>
                  </a:cubicBezTo>
                  <a:cubicBezTo>
                    <a:pt x="8751" y="15840"/>
                    <a:pt x="10079" y="13700"/>
                    <a:pt x="12180" y="12760"/>
                  </a:cubicBezTo>
                  <a:cubicBezTo>
                    <a:pt x="13927" y="11979"/>
                    <a:pt x="16011" y="12124"/>
                    <a:pt x="17668" y="11165"/>
                  </a:cubicBezTo>
                  <a:cubicBezTo>
                    <a:pt x="19924" y="9863"/>
                    <a:pt x="20818" y="6847"/>
                    <a:pt x="23163" y="5704"/>
                  </a:cubicBezTo>
                  <a:cubicBezTo>
                    <a:pt x="23993" y="5297"/>
                    <a:pt x="24940" y="5176"/>
                    <a:pt x="25830" y="4910"/>
                  </a:cubicBezTo>
                  <a:cubicBezTo>
                    <a:pt x="26719" y="4649"/>
                    <a:pt x="27621" y="4186"/>
                    <a:pt x="28046" y="3367"/>
                  </a:cubicBezTo>
                  <a:lnTo>
                    <a:pt x="28167" y="3430"/>
                  </a:lnTo>
                  <a:cubicBezTo>
                    <a:pt x="28287" y="3113"/>
                    <a:pt x="28307" y="2770"/>
                    <a:pt x="28161" y="2465"/>
                  </a:cubicBezTo>
                  <a:cubicBezTo>
                    <a:pt x="28021" y="2178"/>
                    <a:pt x="27754" y="1975"/>
                    <a:pt x="27487" y="1797"/>
                  </a:cubicBezTo>
                  <a:cubicBezTo>
                    <a:pt x="25466" y="450"/>
                    <a:pt x="22986" y="1"/>
                    <a:pt x="205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27;p50">
              <a:extLst>
                <a:ext uri="{FF2B5EF4-FFF2-40B4-BE49-F238E27FC236}">
                  <a16:creationId xmlns:a16="http://schemas.microsoft.com/office/drawing/2014/main" id="{2166FF51-5AF0-842C-A1BF-DE2317D25945}"/>
                </a:ext>
              </a:extLst>
            </p:cNvPr>
            <p:cNvSpPr/>
            <p:nvPr/>
          </p:nvSpPr>
          <p:spPr>
            <a:xfrm>
              <a:off x="1978406" y="1930768"/>
              <a:ext cx="1876899" cy="1148034"/>
            </a:xfrm>
            <a:custGeom>
              <a:avLst/>
              <a:gdLst/>
              <a:ahLst/>
              <a:cxnLst/>
              <a:rect l="l" t="t" r="r" b="b"/>
              <a:pathLst>
                <a:path w="27381" h="16748" extrusionOk="0">
                  <a:moveTo>
                    <a:pt x="27260" y="0"/>
                  </a:moveTo>
                  <a:cubicBezTo>
                    <a:pt x="26835" y="819"/>
                    <a:pt x="25933" y="1282"/>
                    <a:pt x="25044" y="1543"/>
                  </a:cubicBezTo>
                  <a:cubicBezTo>
                    <a:pt x="24154" y="1809"/>
                    <a:pt x="23207" y="1930"/>
                    <a:pt x="22377" y="2337"/>
                  </a:cubicBezTo>
                  <a:cubicBezTo>
                    <a:pt x="20032" y="3480"/>
                    <a:pt x="19138" y="6496"/>
                    <a:pt x="16882" y="7798"/>
                  </a:cubicBezTo>
                  <a:cubicBezTo>
                    <a:pt x="15225" y="8757"/>
                    <a:pt x="13141" y="8612"/>
                    <a:pt x="11394" y="9393"/>
                  </a:cubicBezTo>
                  <a:cubicBezTo>
                    <a:pt x="9293" y="10333"/>
                    <a:pt x="7965" y="12473"/>
                    <a:pt x="5953" y="13590"/>
                  </a:cubicBezTo>
                  <a:cubicBezTo>
                    <a:pt x="5001" y="14123"/>
                    <a:pt x="3907" y="14394"/>
                    <a:pt x="2815" y="14394"/>
                  </a:cubicBezTo>
                  <a:cubicBezTo>
                    <a:pt x="2055" y="14394"/>
                    <a:pt x="1297" y="14263"/>
                    <a:pt x="586" y="13997"/>
                  </a:cubicBezTo>
                  <a:cubicBezTo>
                    <a:pt x="402" y="13927"/>
                    <a:pt x="199" y="13851"/>
                    <a:pt x="1" y="13795"/>
                  </a:cubicBezTo>
                  <a:lnTo>
                    <a:pt x="1" y="13795"/>
                  </a:lnTo>
                  <a:cubicBezTo>
                    <a:pt x="167" y="14048"/>
                    <a:pt x="344" y="14302"/>
                    <a:pt x="490" y="14575"/>
                  </a:cubicBezTo>
                  <a:cubicBezTo>
                    <a:pt x="770" y="15090"/>
                    <a:pt x="935" y="15730"/>
                    <a:pt x="694" y="16258"/>
                  </a:cubicBezTo>
                  <a:cubicBezTo>
                    <a:pt x="1359" y="16588"/>
                    <a:pt x="2126" y="16748"/>
                    <a:pt x="2891" y="16748"/>
                  </a:cubicBezTo>
                  <a:cubicBezTo>
                    <a:pt x="3288" y="16748"/>
                    <a:pt x="3684" y="16705"/>
                    <a:pt x="4066" y="16620"/>
                  </a:cubicBezTo>
                  <a:cubicBezTo>
                    <a:pt x="5807" y="16239"/>
                    <a:pt x="7305" y="15153"/>
                    <a:pt x="8697" y="14041"/>
                  </a:cubicBezTo>
                  <a:cubicBezTo>
                    <a:pt x="10093" y="12930"/>
                    <a:pt x="11471" y="11743"/>
                    <a:pt x="13123" y="11075"/>
                  </a:cubicBezTo>
                  <a:cubicBezTo>
                    <a:pt x="14437" y="10542"/>
                    <a:pt x="15885" y="10357"/>
                    <a:pt x="17174" y="9767"/>
                  </a:cubicBezTo>
                  <a:cubicBezTo>
                    <a:pt x="20776" y="8109"/>
                    <a:pt x="22351" y="3747"/>
                    <a:pt x="25684" y="1601"/>
                  </a:cubicBezTo>
                  <a:cubicBezTo>
                    <a:pt x="26149" y="1302"/>
                    <a:pt x="26657" y="1041"/>
                    <a:pt x="27032" y="628"/>
                  </a:cubicBezTo>
                  <a:cubicBezTo>
                    <a:pt x="27178" y="463"/>
                    <a:pt x="27299" y="273"/>
                    <a:pt x="27381" y="63"/>
                  </a:cubicBezTo>
                  <a:lnTo>
                    <a:pt x="2726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28;p50">
              <a:extLst>
                <a:ext uri="{FF2B5EF4-FFF2-40B4-BE49-F238E27FC236}">
                  <a16:creationId xmlns:a16="http://schemas.microsoft.com/office/drawing/2014/main" id="{2B17DE2F-DAA6-41AE-D7FC-A8E2BF950C8F}"/>
                </a:ext>
              </a:extLst>
            </p:cNvPr>
            <p:cNvSpPr/>
            <p:nvPr/>
          </p:nvSpPr>
          <p:spPr>
            <a:xfrm>
              <a:off x="715100" y="1694696"/>
              <a:ext cx="1474594" cy="1908705"/>
            </a:xfrm>
            <a:custGeom>
              <a:avLst/>
              <a:gdLst/>
              <a:ahLst/>
              <a:cxnLst/>
              <a:rect l="l" t="t" r="r" b="b"/>
              <a:pathLst>
                <a:path w="21512" h="27845" extrusionOk="0">
                  <a:moveTo>
                    <a:pt x="12329" y="0"/>
                  </a:moveTo>
                  <a:cubicBezTo>
                    <a:pt x="11185" y="0"/>
                    <a:pt x="10046" y="107"/>
                    <a:pt x="8968" y="472"/>
                  </a:cubicBezTo>
                  <a:cubicBezTo>
                    <a:pt x="6930" y="1164"/>
                    <a:pt x="5278" y="2732"/>
                    <a:pt x="4148" y="4561"/>
                  </a:cubicBezTo>
                  <a:cubicBezTo>
                    <a:pt x="3011" y="6384"/>
                    <a:pt x="2350" y="8460"/>
                    <a:pt x="1824" y="10544"/>
                  </a:cubicBezTo>
                  <a:cubicBezTo>
                    <a:pt x="464" y="15885"/>
                    <a:pt x="1" y="21912"/>
                    <a:pt x="2915" y="26593"/>
                  </a:cubicBezTo>
                  <a:cubicBezTo>
                    <a:pt x="3196" y="27044"/>
                    <a:pt x="3531" y="27495"/>
                    <a:pt x="3932" y="27844"/>
                  </a:cubicBezTo>
                  <a:cubicBezTo>
                    <a:pt x="4847" y="27489"/>
                    <a:pt x="5627" y="26561"/>
                    <a:pt x="6060" y="25622"/>
                  </a:cubicBezTo>
                  <a:cubicBezTo>
                    <a:pt x="6682" y="24256"/>
                    <a:pt x="7013" y="22662"/>
                    <a:pt x="8130" y="21659"/>
                  </a:cubicBezTo>
                  <a:cubicBezTo>
                    <a:pt x="8683" y="21170"/>
                    <a:pt x="9343" y="20883"/>
                    <a:pt x="10055" y="20692"/>
                  </a:cubicBezTo>
                  <a:cubicBezTo>
                    <a:pt x="10886" y="20470"/>
                    <a:pt x="11782" y="20388"/>
                    <a:pt x="12626" y="20267"/>
                  </a:cubicBezTo>
                  <a:cubicBezTo>
                    <a:pt x="14209" y="20051"/>
                    <a:pt x="15980" y="19493"/>
                    <a:pt x="16615" y="18031"/>
                  </a:cubicBezTo>
                  <a:cubicBezTo>
                    <a:pt x="16710" y="17816"/>
                    <a:pt x="16774" y="17581"/>
                    <a:pt x="16926" y="17403"/>
                  </a:cubicBezTo>
                  <a:cubicBezTo>
                    <a:pt x="16970" y="17353"/>
                    <a:pt x="17021" y="17307"/>
                    <a:pt x="17079" y="17269"/>
                  </a:cubicBezTo>
                  <a:cubicBezTo>
                    <a:pt x="17066" y="17086"/>
                    <a:pt x="17047" y="16902"/>
                    <a:pt x="17009" y="16723"/>
                  </a:cubicBezTo>
                  <a:cubicBezTo>
                    <a:pt x="16914" y="16228"/>
                    <a:pt x="16698" y="15752"/>
                    <a:pt x="16647" y="15243"/>
                  </a:cubicBezTo>
                  <a:cubicBezTo>
                    <a:pt x="16577" y="14571"/>
                    <a:pt x="16806" y="13897"/>
                    <a:pt x="17053" y="13262"/>
                  </a:cubicBezTo>
                  <a:cubicBezTo>
                    <a:pt x="17662" y="11713"/>
                    <a:pt x="18412" y="10175"/>
                    <a:pt x="18812" y="8569"/>
                  </a:cubicBezTo>
                  <a:cubicBezTo>
                    <a:pt x="18946" y="8035"/>
                    <a:pt x="19034" y="7496"/>
                    <a:pt x="19072" y="6936"/>
                  </a:cubicBezTo>
                  <a:cubicBezTo>
                    <a:pt x="19136" y="5965"/>
                    <a:pt x="19022" y="4961"/>
                    <a:pt x="19321" y="4034"/>
                  </a:cubicBezTo>
                  <a:cubicBezTo>
                    <a:pt x="19524" y="3392"/>
                    <a:pt x="19917" y="2809"/>
                    <a:pt x="20438" y="2389"/>
                  </a:cubicBezTo>
                  <a:cubicBezTo>
                    <a:pt x="20737" y="2155"/>
                    <a:pt x="21080" y="1958"/>
                    <a:pt x="21289" y="1639"/>
                  </a:cubicBezTo>
                  <a:cubicBezTo>
                    <a:pt x="21461" y="1386"/>
                    <a:pt x="21511" y="1011"/>
                    <a:pt x="21359" y="763"/>
                  </a:cubicBezTo>
                  <a:cubicBezTo>
                    <a:pt x="18902" y="528"/>
                    <a:pt x="16449" y="217"/>
                    <a:pt x="13992" y="59"/>
                  </a:cubicBezTo>
                  <a:cubicBezTo>
                    <a:pt x="13441" y="25"/>
                    <a:pt x="12884" y="0"/>
                    <a:pt x="123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29;p50">
              <a:extLst>
                <a:ext uri="{FF2B5EF4-FFF2-40B4-BE49-F238E27FC236}">
                  <a16:creationId xmlns:a16="http://schemas.microsoft.com/office/drawing/2014/main" id="{7A2669E3-3C89-4DBC-F4ED-E0A4A8B5C8B7}"/>
                </a:ext>
              </a:extLst>
            </p:cNvPr>
            <p:cNvSpPr/>
            <p:nvPr/>
          </p:nvSpPr>
          <p:spPr>
            <a:xfrm>
              <a:off x="1851390" y="1678725"/>
              <a:ext cx="935605" cy="1408034"/>
            </a:xfrm>
            <a:custGeom>
              <a:avLst/>
              <a:gdLst/>
              <a:ahLst/>
              <a:cxnLst/>
              <a:rect l="l" t="t" r="r" b="b"/>
              <a:pathLst>
                <a:path w="13649" h="20541" extrusionOk="0">
                  <a:moveTo>
                    <a:pt x="8293" y="0"/>
                  </a:moveTo>
                  <a:cubicBezTo>
                    <a:pt x="7717" y="0"/>
                    <a:pt x="7140" y="96"/>
                    <a:pt x="6593" y="286"/>
                  </a:cubicBezTo>
                  <a:cubicBezTo>
                    <a:pt x="5969" y="501"/>
                    <a:pt x="5367" y="837"/>
                    <a:pt x="4719" y="914"/>
                  </a:cubicBezTo>
                  <a:cubicBezTo>
                    <a:pt x="4744" y="940"/>
                    <a:pt x="4763" y="964"/>
                    <a:pt x="4782" y="996"/>
                  </a:cubicBezTo>
                  <a:cubicBezTo>
                    <a:pt x="4934" y="1244"/>
                    <a:pt x="4884" y="1619"/>
                    <a:pt x="4712" y="1872"/>
                  </a:cubicBezTo>
                  <a:cubicBezTo>
                    <a:pt x="4503" y="2191"/>
                    <a:pt x="4160" y="2388"/>
                    <a:pt x="3861" y="2622"/>
                  </a:cubicBezTo>
                  <a:cubicBezTo>
                    <a:pt x="3340" y="3042"/>
                    <a:pt x="2947" y="3625"/>
                    <a:pt x="2744" y="4267"/>
                  </a:cubicBezTo>
                  <a:cubicBezTo>
                    <a:pt x="2445" y="5194"/>
                    <a:pt x="2559" y="6198"/>
                    <a:pt x="2495" y="7169"/>
                  </a:cubicBezTo>
                  <a:cubicBezTo>
                    <a:pt x="2457" y="7729"/>
                    <a:pt x="2369" y="8268"/>
                    <a:pt x="2235" y="8802"/>
                  </a:cubicBezTo>
                  <a:cubicBezTo>
                    <a:pt x="1835" y="10408"/>
                    <a:pt x="1085" y="11946"/>
                    <a:pt x="476" y="13495"/>
                  </a:cubicBezTo>
                  <a:cubicBezTo>
                    <a:pt x="229" y="14130"/>
                    <a:pt x="0" y="14804"/>
                    <a:pt x="70" y="15476"/>
                  </a:cubicBezTo>
                  <a:cubicBezTo>
                    <a:pt x="121" y="15985"/>
                    <a:pt x="337" y="16461"/>
                    <a:pt x="432" y="16956"/>
                  </a:cubicBezTo>
                  <a:cubicBezTo>
                    <a:pt x="470" y="17135"/>
                    <a:pt x="489" y="17319"/>
                    <a:pt x="502" y="17502"/>
                  </a:cubicBezTo>
                  <a:cubicBezTo>
                    <a:pt x="552" y="18264"/>
                    <a:pt x="464" y="19046"/>
                    <a:pt x="718" y="19764"/>
                  </a:cubicBezTo>
                  <a:cubicBezTo>
                    <a:pt x="730" y="19796"/>
                    <a:pt x="743" y="19826"/>
                    <a:pt x="756" y="19865"/>
                  </a:cubicBezTo>
                  <a:cubicBezTo>
                    <a:pt x="832" y="20025"/>
                    <a:pt x="1067" y="20297"/>
                    <a:pt x="1061" y="20316"/>
                  </a:cubicBezTo>
                  <a:cubicBezTo>
                    <a:pt x="1201" y="20472"/>
                    <a:pt x="1395" y="20541"/>
                    <a:pt x="1600" y="20541"/>
                  </a:cubicBezTo>
                  <a:cubicBezTo>
                    <a:pt x="1963" y="20541"/>
                    <a:pt x="2357" y="20323"/>
                    <a:pt x="2527" y="19987"/>
                  </a:cubicBezTo>
                  <a:cubicBezTo>
                    <a:pt x="2534" y="19967"/>
                    <a:pt x="2540" y="19955"/>
                    <a:pt x="2547" y="19935"/>
                  </a:cubicBezTo>
                  <a:cubicBezTo>
                    <a:pt x="2788" y="19407"/>
                    <a:pt x="2623" y="18767"/>
                    <a:pt x="2343" y="18252"/>
                  </a:cubicBezTo>
                  <a:cubicBezTo>
                    <a:pt x="2197" y="17979"/>
                    <a:pt x="2020" y="17725"/>
                    <a:pt x="1854" y="17472"/>
                  </a:cubicBezTo>
                  <a:cubicBezTo>
                    <a:pt x="1689" y="17217"/>
                    <a:pt x="1531" y="16969"/>
                    <a:pt x="1410" y="16696"/>
                  </a:cubicBezTo>
                  <a:cubicBezTo>
                    <a:pt x="1085" y="15959"/>
                    <a:pt x="1067" y="15121"/>
                    <a:pt x="1206" y="14321"/>
                  </a:cubicBezTo>
                  <a:cubicBezTo>
                    <a:pt x="1346" y="13533"/>
                    <a:pt x="1633" y="12771"/>
                    <a:pt x="1892" y="12009"/>
                  </a:cubicBezTo>
                  <a:cubicBezTo>
                    <a:pt x="2235" y="11000"/>
                    <a:pt x="2540" y="9977"/>
                    <a:pt x="2800" y="8948"/>
                  </a:cubicBezTo>
                  <a:cubicBezTo>
                    <a:pt x="2947" y="8389"/>
                    <a:pt x="3073" y="7837"/>
                    <a:pt x="3187" y="7277"/>
                  </a:cubicBezTo>
                  <a:cubicBezTo>
                    <a:pt x="3524" y="5689"/>
                    <a:pt x="3861" y="3924"/>
                    <a:pt x="5145" y="2933"/>
                  </a:cubicBezTo>
                  <a:cubicBezTo>
                    <a:pt x="6135" y="2171"/>
                    <a:pt x="7463" y="2063"/>
                    <a:pt x="8713" y="2013"/>
                  </a:cubicBezTo>
                  <a:cubicBezTo>
                    <a:pt x="9958" y="1955"/>
                    <a:pt x="11274" y="1904"/>
                    <a:pt x="12315" y="1231"/>
                  </a:cubicBezTo>
                  <a:lnTo>
                    <a:pt x="12321" y="1231"/>
                  </a:lnTo>
                  <a:cubicBezTo>
                    <a:pt x="12766" y="1206"/>
                    <a:pt x="13209" y="1162"/>
                    <a:pt x="13648" y="1116"/>
                  </a:cubicBezTo>
                  <a:cubicBezTo>
                    <a:pt x="13013" y="1066"/>
                    <a:pt x="12371" y="1010"/>
                    <a:pt x="11749" y="857"/>
                  </a:cubicBezTo>
                  <a:cubicBezTo>
                    <a:pt x="10955" y="653"/>
                    <a:pt x="10207" y="292"/>
                    <a:pt x="9399" y="120"/>
                  </a:cubicBezTo>
                  <a:cubicBezTo>
                    <a:pt x="9035" y="40"/>
                    <a:pt x="8664" y="0"/>
                    <a:pt x="8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0;p50">
              <a:extLst>
                <a:ext uri="{FF2B5EF4-FFF2-40B4-BE49-F238E27FC236}">
                  <a16:creationId xmlns:a16="http://schemas.microsoft.com/office/drawing/2014/main" id="{21C3A9B1-3B01-CAE4-B634-5A4B88337784}"/>
                </a:ext>
              </a:extLst>
            </p:cNvPr>
            <p:cNvSpPr/>
            <p:nvPr/>
          </p:nvSpPr>
          <p:spPr>
            <a:xfrm>
              <a:off x="984624" y="2878415"/>
              <a:ext cx="939992" cy="771296"/>
            </a:xfrm>
            <a:custGeom>
              <a:avLst/>
              <a:gdLst/>
              <a:ahLst/>
              <a:cxnLst/>
              <a:rect l="l" t="t" r="r" b="b"/>
              <a:pathLst>
                <a:path w="13713" h="11252" extrusionOk="0">
                  <a:moveTo>
                    <a:pt x="13147" y="0"/>
                  </a:moveTo>
                  <a:lnTo>
                    <a:pt x="13147" y="0"/>
                  </a:lnTo>
                  <a:cubicBezTo>
                    <a:pt x="13089" y="38"/>
                    <a:pt x="13038" y="84"/>
                    <a:pt x="12994" y="134"/>
                  </a:cubicBezTo>
                  <a:cubicBezTo>
                    <a:pt x="12842" y="312"/>
                    <a:pt x="12778" y="547"/>
                    <a:pt x="12683" y="762"/>
                  </a:cubicBezTo>
                  <a:cubicBezTo>
                    <a:pt x="12048" y="2224"/>
                    <a:pt x="10277" y="2782"/>
                    <a:pt x="8694" y="2998"/>
                  </a:cubicBezTo>
                  <a:cubicBezTo>
                    <a:pt x="7850" y="3119"/>
                    <a:pt x="6954" y="3201"/>
                    <a:pt x="6123" y="3423"/>
                  </a:cubicBezTo>
                  <a:cubicBezTo>
                    <a:pt x="5411" y="3614"/>
                    <a:pt x="4751" y="3901"/>
                    <a:pt x="4198" y="4390"/>
                  </a:cubicBezTo>
                  <a:cubicBezTo>
                    <a:pt x="3081" y="5393"/>
                    <a:pt x="2750" y="6987"/>
                    <a:pt x="2128" y="8353"/>
                  </a:cubicBezTo>
                  <a:cubicBezTo>
                    <a:pt x="1695" y="9292"/>
                    <a:pt x="915" y="10220"/>
                    <a:pt x="0" y="10575"/>
                  </a:cubicBezTo>
                  <a:cubicBezTo>
                    <a:pt x="407" y="10936"/>
                    <a:pt x="876" y="11191"/>
                    <a:pt x="1416" y="11241"/>
                  </a:cubicBezTo>
                  <a:cubicBezTo>
                    <a:pt x="1486" y="11248"/>
                    <a:pt x="1555" y="11252"/>
                    <a:pt x="1624" y="11252"/>
                  </a:cubicBezTo>
                  <a:cubicBezTo>
                    <a:pt x="2681" y="11252"/>
                    <a:pt x="3612" y="10449"/>
                    <a:pt x="4256" y="9584"/>
                  </a:cubicBezTo>
                  <a:cubicBezTo>
                    <a:pt x="4942" y="8670"/>
                    <a:pt x="5481" y="7603"/>
                    <a:pt x="6402" y="6929"/>
                  </a:cubicBezTo>
                  <a:cubicBezTo>
                    <a:pt x="7463" y="6161"/>
                    <a:pt x="8835" y="6028"/>
                    <a:pt x="10086" y="5640"/>
                  </a:cubicBezTo>
                  <a:cubicBezTo>
                    <a:pt x="11578" y="5176"/>
                    <a:pt x="13013" y="4154"/>
                    <a:pt x="13706" y="2814"/>
                  </a:cubicBezTo>
                  <a:cubicBezTo>
                    <a:pt x="13712" y="2795"/>
                    <a:pt x="13477" y="2523"/>
                    <a:pt x="13401" y="2363"/>
                  </a:cubicBezTo>
                  <a:cubicBezTo>
                    <a:pt x="13388" y="2324"/>
                    <a:pt x="13375" y="2294"/>
                    <a:pt x="13363" y="2262"/>
                  </a:cubicBezTo>
                  <a:cubicBezTo>
                    <a:pt x="13109" y="1544"/>
                    <a:pt x="13197" y="762"/>
                    <a:pt x="131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1;p50">
              <a:extLst>
                <a:ext uri="{FF2B5EF4-FFF2-40B4-BE49-F238E27FC236}">
                  <a16:creationId xmlns:a16="http://schemas.microsoft.com/office/drawing/2014/main" id="{E0E1D1D6-5F79-F4E0-F715-755E2503882E}"/>
                </a:ext>
              </a:extLst>
            </p:cNvPr>
            <p:cNvSpPr/>
            <p:nvPr/>
          </p:nvSpPr>
          <p:spPr>
            <a:xfrm>
              <a:off x="1404263" y="2878415"/>
              <a:ext cx="499026" cy="313399"/>
            </a:xfrm>
            <a:custGeom>
              <a:avLst/>
              <a:gdLst/>
              <a:ahLst/>
              <a:cxnLst/>
              <a:rect l="l" t="t" r="r" b="b"/>
              <a:pathLst>
                <a:path w="7280" h="4572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6967" y="38"/>
                    <a:pt x="6916" y="84"/>
                    <a:pt x="6872" y="134"/>
                  </a:cubicBezTo>
                  <a:cubicBezTo>
                    <a:pt x="6720" y="312"/>
                    <a:pt x="6656" y="547"/>
                    <a:pt x="6561" y="762"/>
                  </a:cubicBezTo>
                  <a:cubicBezTo>
                    <a:pt x="5926" y="2224"/>
                    <a:pt x="4155" y="2782"/>
                    <a:pt x="2572" y="2998"/>
                  </a:cubicBezTo>
                  <a:cubicBezTo>
                    <a:pt x="1728" y="3119"/>
                    <a:pt x="832" y="3201"/>
                    <a:pt x="1" y="3423"/>
                  </a:cubicBezTo>
                  <a:cubicBezTo>
                    <a:pt x="51" y="3437"/>
                    <a:pt x="102" y="3468"/>
                    <a:pt x="146" y="3494"/>
                  </a:cubicBezTo>
                  <a:cubicBezTo>
                    <a:pt x="851" y="3933"/>
                    <a:pt x="1632" y="4250"/>
                    <a:pt x="2446" y="4428"/>
                  </a:cubicBezTo>
                  <a:cubicBezTo>
                    <a:pt x="2868" y="4519"/>
                    <a:pt x="3305" y="4571"/>
                    <a:pt x="3739" y="4571"/>
                  </a:cubicBezTo>
                  <a:cubicBezTo>
                    <a:pt x="4302" y="4571"/>
                    <a:pt x="4863" y="4483"/>
                    <a:pt x="5386" y="4276"/>
                  </a:cubicBezTo>
                  <a:cubicBezTo>
                    <a:pt x="6250" y="3933"/>
                    <a:pt x="6993" y="3233"/>
                    <a:pt x="7279" y="2363"/>
                  </a:cubicBezTo>
                  <a:cubicBezTo>
                    <a:pt x="7266" y="2324"/>
                    <a:pt x="7253" y="2294"/>
                    <a:pt x="7241" y="2262"/>
                  </a:cubicBezTo>
                  <a:cubicBezTo>
                    <a:pt x="6987" y="1544"/>
                    <a:pt x="7075" y="762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132;p50">
            <a:extLst>
              <a:ext uri="{FF2B5EF4-FFF2-40B4-BE49-F238E27FC236}">
                <a16:creationId xmlns:a16="http://schemas.microsoft.com/office/drawing/2014/main" id="{459D9C39-CCC4-4E1F-6B74-28469A4C9E1B}"/>
              </a:ext>
            </a:extLst>
          </p:cNvPr>
          <p:cNvGrpSpPr/>
          <p:nvPr/>
        </p:nvGrpSpPr>
        <p:grpSpPr>
          <a:xfrm>
            <a:off x="780385" y="4561317"/>
            <a:ext cx="464501" cy="471735"/>
            <a:chOff x="2286659" y="2456172"/>
            <a:chExt cx="1216855" cy="1216855"/>
          </a:xfrm>
        </p:grpSpPr>
        <p:sp>
          <p:nvSpPr>
            <p:cNvPr id="12" name="Google Shape;1133;p50">
              <a:extLst>
                <a:ext uri="{FF2B5EF4-FFF2-40B4-BE49-F238E27FC236}">
                  <a16:creationId xmlns:a16="http://schemas.microsoft.com/office/drawing/2014/main" id="{20966E11-1EE8-54D4-9E02-06A49FD499BC}"/>
                </a:ext>
              </a:extLst>
            </p:cNvPr>
            <p:cNvSpPr/>
            <p:nvPr/>
          </p:nvSpPr>
          <p:spPr>
            <a:xfrm>
              <a:off x="2316750" y="2486195"/>
              <a:ext cx="1156808" cy="1156739"/>
            </a:xfrm>
            <a:custGeom>
              <a:avLst/>
              <a:gdLst/>
              <a:ahLst/>
              <a:cxnLst/>
              <a:rect l="l" t="t" r="r" b="b"/>
              <a:pathLst>
                <a:path w="16876" h="16875" extrusionOk="0">
                  <a:moveTo>
                    <a:pt x="8440" y="0"/>
                  </a:moveTo>
                  <a:cubicBezTo>
                    <a:pt x="3779" y="0"/>
                    <a:pt x="0" y="3779"/>
                    <a:pt x="0" y="8441"/>
                  </a:cubicBezTo>
                  <a:cubicBezTo>
                    <a:pt x="0" y="13096"/>
                    <a:pt x="3779" y="16875"/>
                    <a:pt x="8440" y="16875"/>
                  </a:cubicBezTo>
                  <a:cubicBezTo>
                    <a:pt x="13097" y="16875"/>
                    <a:pt x="16875" y="13096"/>
                    <a:pt x="16875" y="8441"/>
                  </a:cubicBezTo>
                  <a:cubicBezTo>
                    <a:pt x="16875" y="3779"/>
                    <a:pt x="13097" y="0"/>
                    <a:pt x="8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4;p50">
              <a:extLst>
                <a:ext uri="{FF2B5EF4-FFF2-40B4-BE49-F238E27FC236}">
                  <a16:creationId xmlns:a16="http://schemas.microsoft.com/office/drawing/2014/main" id="{950DF609-BA8B-7247-FBAD-815B1CDA4E63}"/>
                </a:ext>
              </a:extLst>
            </p:cNvPr>
            <p:cNvSpPr/>
            <p:nvPr/>
          </p:nvSpPr>
          <p:spPr>
            <a:xfrm>
              <a:off x="3328835" y="3379074"/>
              <a:ext cx="51890" cy="67931"/>
            </a:xfrm>
            <a:custGeom>
              <a:avLst/>
              <a:gdLst/>
              <a:ahLst/>
              <a:cxnLst/>
              <a:rect l="l" t="t" r="r" b="b"/>
              <a:pathLst>
                <a:path w="757" h="991" extrusionOk="0">
                  <a:moveTo>
                    <a:pt x="757" y="0"/>
                  </a:moveTo>
                  <a:lnTo>
                    <a:pt x="757" y="0"/>
                  </a:lnTo>
                  <a:cubicBezTo>
                    <a:pt x="427" y="179"/>
                    <a:pt x="173" y="546"/>
                    <a:pt x="1" y="991"/>
                  </a:cubicBezTo>
                  <a:cubicBezTo>
                    <a:pt x="275" y="680"/>
                    <a:pt x="528" y="349"/>
                    <a:pt x="757" y="0"/>
                  </a:cubicBez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5;p50">
              <a:extLst>
                <a:ext uri="{FF2B5EF4-FFF2-40B4-BE49-F238E27FC236}">
                  <a16:creationId xmlns:a16="http://schemas.microsoft.com/office/drawing/2014/main" id="{376E3F88-1F0F-B9C2-4B95-7CB8C5E2B167}"/>
                </a:ext>
              </a:extLst>
            </p:cNvPr>
            <p:cNvSpPr/>
            <p:nvPr/>
          </p:nvSpPr>
          <p:spPr>
            <a:xfrm>
              <a:off x="2774091" y="3370642"/>
              <a:ext cx="324161" cy="272271"/>
            </a:xfrm>
            <a:custGeom>
              <a:avLst/>
              <a:gdLst/>
              <a:ahLst/>
              <a:cxnLst/>
              <a:rect l="l" t="t" r="r" b="b"/>
              <a:pathLst>
                <a:path w="4729" h="3972" extrusionOk="0">
                  <a:moveTo>
                    <a:pt x="1826" y="0"/>
                  </a:moveTo>
                  <a:cubicBezTo>
                    <a:pt x="496" y="0"/>
                    <a:pt x="0" y="2631"/>
                    <a:pt x="575" y="3864"/>
                  </a:cubicBezTo>
                  <a:cubicBezTo>
                    <a:pt x="575" y="3870"/>
                    <a:pt x="581" y="3884"/>
                    <a:pt x="581" y="3890"/>
                  </a:cubicBezTo>
                  <a:cubicBezTo>
                    <a:pt x="968" y="3946"/>
                    <a:pt x="1363" y="3972"/>
                    <a:pt x="1768" y="3972"/>
                  </a:cubicBezTo>
                  <a:cubicBezTo>
                    <a:pt x="2797" y="3972"/>
                    <a:pt x="3788" y="3787"/>
                    <a:pt x="4702" y="3445"/>
                  </a:cubicBezTo>
                  <a:cubicBezTo>
                    <a:pt x="4722" y="3356"/>
                    <a:pt x="4728" y="3268"/>
                    <a:pt x="4728" y="3172"/>
                  </a:cubicBezTo>
                  <a:cubicBezTo>
                    <a:pt x="4455" y="2067"/>
                    <a:pt x="3471" y="1032"/>
                    <a:pt x="2568" y="288"/>
                  </a:cubicBezTo>
                  <a:cubicBezTo>
                    <a:pt x="2416" y="155"/>
                    <a:pt x="2233" y="53"/>
                    <a:pt x="2035" y="21"/>
                  </a:cubicBezTo>
                  <a:cubicBezTo>
                    <a:pt x="1963" y="7"/>
                    <a:pt x="1893" y="0"/>
                    <a:pt x="1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6;p50">
              <a:extLst>
                <a:ext uri="{FF2B5EF4-FFF2-40B4-BE49-F238E27FC236}">
                  <a16:creationId xmlns:a16="http://schemas.microsoft.com/office/drawing/2014/main" id="{5A3D60A4-B777-C355-ACCE-B24627F57D6A}"/>
                </a:ext>
              </a:extLst>
            </p:cNvPr>
            <p:cNvSpPr/>
            <p:nvPr/>
          </p:nvSpPr>
          <p:spPr>
            <a:xfrm>
              <a:off x="2941617" y="3177412"/>
              <a:ext cx="274601" cy="292492"/>
            </a:xfrm>
            <a:custGeom>
              <a:avLst/>
              <a:gdLst/>
              <a:ahLst/>
              <a:cxnLst/>
              <a:rect l="l" t="t" r="r" b="b"/>
              <a:pathLst>
                <a:path w="4006" h="4267" extrusionOk="0">
                  <a:moveTo>
                    <a:pt x="978" y="0"/>
                  </a:moveTo>
                  <a:cubicBezTo>
                    <a:pt x="118" y="0"/>
                    <a:pt x="1" y="1198"/>
                    <a:pt x="182" y="2174"/>
                  </a:cubicBezTo>
                  <a:cubicBezTo>
                    <a:pt x="459" y="3652"/>
                    <a:pt x="1420" y="4267"/>
                    <a:pt x="2267" y="4267"/>
                  </a:cubicBezTo>
                  <a:cubicBezTo>
                    <a:pt x="3207" y="4267"/>
                    <a:pt x="4005" y="3509"/>
                    <a:pt x="3568" y="2332"/>
                  </a:cubicBezTo>
                  <a:cubicBezTo>
                    <a:pt x="3307" y="1875"/>
                    <a:pt x="2805" y="1659"/>
                    <a:pt x="2437" y="1316"/>
                  </a:cubicBezTo>
                  <a:cubicBezTo>
                    <a:pt x="2037" y="961"/>
                    <a:pt x="1967" y="325"/>
                    <a:pt x="1446" y="96"/>
                  </a:cubicBezTo>
                  <a:cubicBezTo>
                    <a:pt x="1270" y="30"/>
                    <a:pt x="1115" y="0"/>
                    <a:pt x="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7;p50">
              <a:extLst>
                <a:ext uri="{FF2B5EF4-FFF2-40B4-BE49-F238E27FC236}">
                  <a16:creationId xmlns:a16="http://schemas.microsoft.com/office/drawing/2014/main" id="{08C3C8CE-A90B-A02A-D36B-3F93C9ACB7A3}"/>
                </a:ext>
              </a:extLst>
            </p:cNvPr>
            <p:cNvSpPr/>
            <p:nvPr/>
          </p:nvSpPr>
          <p:spPr>
            <a:xfrm>
              <a:off x="3107773" y="3434664"/>
              <a:ext cx="179320" cy="167324"/>
            </a:xfrm>
            <a:custGeom>
              <a:avLst/>
              <a:gdLst/>
              <a:ahLst/>
              <a:cxnLst/>
              <a:rect l="l" t="t" r="r" b="b"/>
              <a:pathLst>
                <a:path w="2616" h="2441" extrusionOk="0">
                  <a:moveTo>
                    <a:pt x="1689" y="1"/>
                  </a:moveTo>
                  <a:cubicBezTo>
                    <a:pt x="1480" y="1"/>
                    <a:pt x="1253" y="77"/>
                    <a:pt x="1023" y="250"/>
                  </a:cubicBezTo>
                  <a:cubicBezTo>
                    <a:pt x="552" y="599"/>
                    <a:pt x="57" y="916"/>
                    <a:pt x="32" y="1508"/>
                  </a:cubicBezTo>
                  <a:cubicBezTo>
                    <a:pt x="13" y="1730"/>
                    <a:pt x="0" y="2085"/>
                    <a:pt x="32" y="2440"/>
                  </a:cubicBezTo>
                  <a:cubicBezTo>
                    <a:pt x="279" y="2340"/>
                    <a:pt x="520" y="2232"/>
                    <a:pt x="756" y="2111"/>
                  </a:cubicBezTo>
                  <a:cubicBezTo>
                    <a:pt x="1144" y="1907"/>
                    <a:pt x="1505" y="1686"/>
                    <a:pt x="1854" y="1431"/>
                  </a:cubicBezTo>
                  <a:cubicBezTo>
                    <a:pt x="2121" y="1235"/>
                    <a:pt x="2375" y="1030"/>
                    <a:pt x="2616" y="809"/>
                  </a:cubicBezTo>
                  <a:cubicBezTo>
                    <a:pt x="2479" y="332"/>
                    <a:pt x="2124" y="1"/>
                    <a:pt x="1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8;p50">
              <a:extLst>
                <a:ext uri="{FF2B5EF4-FFF2-40B4-BE49-F238E27FC236}">
                  <a16:creationId xmlns:a16="http://schemas.microsoft.com/office/drawing/2014/main" id="{AC2BEE43-4085-8ACC-8244-CFF068D9D201}"/>
                </a:ext>
              </a:extLst>
            </p:cNvPr>
            <p:cNvSpPr/>
            <p:nvPr/>
          </p:nvSpPr>
          <p:spPr>
            <a:xfrm>
              <a:off x="3206617" y="3210177"/>
              <a:ext cx="233336" cy="223259"/>
            </a:xfrm>
            <a:custGeom>
              <a:avLst/>
              <a:gdLst/>
              <a:ahLst/>
              <a:cxnLst/>
              <a:rect l="l" t="t" r="r" b="b"/>
              <a:pathLst>
                <a:path w="3404" h="3257" extrusionOk="0">
                  <a:moveTo>
                    <a:pt x="2361" y="0"/>
                  </a:moveTo>
                  <a:cubicBezTo>
                    <a:pt x="2167" y="0"/>
                    <a:pt x="1981" y="67"/>
                    <a:pt x="1810" y="140"/>
                  </a:cubicBezTo>
                  <a:cubicBezTo>
                    <a:pt x="1575" y="248"/>
                    <a:pt x="1346" y="350"/>
                    <a:pt x="1111" y="451"/>
                  </a:cubicBezTo>
                  <a:cubicBezTo>
                    <a:pt x="965" y="515"/>
                    <a:pt x="819" y="579"/>
                    <a:pt x="686" y="661"/>
                  </a:cubicBezTo>
                  <a:cubicBezTo>
                    <a:pt x="666" y="673"/>
                    <a:pt x="648" y="679"/>
                    <a:pt x="634" y="685"/>
                  </a:cubicBezTo>
                  <a:cubicBezTo>
                    <a:pt x="444" y="775"/>
                    <a:pt x="253" y="884"/>
                    <a:pt x="139" y="1060"/>
                  </a:cubicBezTo>
                  <a:cubicBezTo>
                    <a:pt x="6" y="1257"/>
                    <a:pt x="0" y="1505"/>
                    <a:pt x="12" y="1734"/>
                  </a:cubicBezTo>
                  <a:cubicBezTo>
                    <a:pt x="31" y="2197"/>
                    <a:pt x="101" y="2705"/>
                    <a:pt x="464" y="3036"/>
                  </a:cubicBezTo>
                  <a:cubicBezTo>
                    <a:pt x="634" y="3188"/>
                    <a:pt x="835" y="3256"/>
                    <a:pt x="1039" y="3256"/>
                  </a:cubicBezTo>
                  <a:cubicBezTo>
                    <a:pt x="1252" y="3256"/>
                    <a:pt x="1469" y="3181"/>
                    <a:pt x="1657" y="3048"/>
                  </a:cubicBezTo>
                  <a:cubicBezTo>
                    <a:pt x="1860" y="2909"/>
                    <a:pt x="2006" y="2705"/>
                    <a:pt x="2172" y="2528"/>
                  </a:cubicBezTo>
                  <a:cubicBezTo>
                    <a:pt x="2349" y="2338"/>
                    <a:pt x="2559" y="2197"/>
                    <a:pt x="2800" y="2103"/>
                  </a:cubicBezTo>
                  <a:cubicBezTo>
                    <a:pt x="3017" y="2019"/>
                    <a:pt x="3194" y="1919"/>
                    <a:pt x="3302" y="1702"/>
                  </a:cubicBezTo>
                  <a:cubicBezTo>
                    <a:pt x="3392" y="1505"/>
                    <a:pt x="3404" y="1289"/>
                    <a:pt x="3360" y="1080"/>
                  </a:cubicBezTo>
                  <a:cubicBezTo>
                    <a:pt x="3316" y="838"/>
                    <a:pt x="3187" y="609"/>
                    <a:pt x="3049" y="406"/>
                  </a:cubicBezTo>
                  <a:cubicBezTo>
                    <a:pt x="2921" y="222"/>
                    <a:pt x="2756" y="64"/>
                    <a:pt x="2534" y="19"/>
                  </a:cubicBezTo>
                  <a:cubicBezTo>
                    <a:pt x="2475" y="6"/>
                    <a:pt x="2418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9;p50">
              <a:extLst>
                <a:ext uri="{FF2B5EF4-FFF2-40B4-BE49-F238E27FC236}">
                  <a16:creationId xmlns:a16="http://schemas.microsoft.com/office/drawing/2014/main" id="{7B07B1E3-9EEC-1139-1BA5-85B39E4C35AB}"/>
                </a:ext>
              </a:extLst>
            </p:cNvPr>
            <p:cNvSpPr/>
            <p:nvPr/>
          </p:nvSpPr>
          <p:spPr>
            <a:xfrm>
              <a:off x="2405929" y="3373384"/>
              <a:ext cx="160812" cy="167256"/>
            </a:xfrm>
            <a:custGeom>
              <a:avLst/>
              <a:gdLst/>
              <a:ahLst/>
              <a:cxnLst/>
              <a:rect l="l" t="t" r="r" b="b"/>
              <a:pathLst>
                <a:path w="2346" h="2440" extrusionOk="0">
                  <a:moveTo>
                    <a:pt x="1" y="1"/>
                  </a:moveTo>
                  <a:lnTo>
                    <a:pt x="1" y="1"/>
                  </a:lnTo>
                  <a:cubicBezTo>
                    <a:pt x="611" y="966"/>
                    <a:pt x="1411" y="1792"/>
                    <a:pt x="2345" y="2440"/>
                  </a:cubicBezTo>
                  <a:cubicBezTo>
                    <a:pt x="1918" y="1601"/>
                    <a:pt x="1156" y="833"/>
                    <a:pt x="446" y="248"/>
                  </a:cubicBezTo>
                  <a:cubicBezTo>
                    <a:pt x="318" y="133"/>
                    <a:pt x="166" y="45"/>
                    <a:pt x="1" y="1"/>
                  </a:cubicBez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0;p50">
              <a:extLst>
                <a:ext uri="{FF2B5EF4-FFF2-40B4-BE49-F238E27FC236}">
                  <a16:creationId xmlns:a16="http://schemas.microsoft.com/office/drawing/2014/main" id="{C0F9E4E6-269A-8885-C1F5-F09E593DF24C}"/>
                </a:ext>
              </a:extLst>
            </p:cNvPr>
            <p:cNvSpPr/>
            <p:nvPr/>
          </p:nvSpPr>
          <p:spPr>
            <a:xfrm>
              <a:off x="2428001" y="3177412"/>
              <a:ext cx="274670" cy="292492"/>
            </a:xfrm>
            <a:custGeom>
              <a:avLst/>
              <a:gdLst/>
              <a:ahLst/>
              <a:cxnLst/>
              <a:rect l="l" t="t" r="r" b="b"/>
              <a:pathLst>
                <a:path w="4007" h="4267" extrusionOk="0">
                  <a:moveTo>
                    <a:pt x="977" y="0"/>
                  </a:moveTo>
                  <a:cubicBezTo>
                    <a:pt x="117" y="0"/>
                    <a:pt x="0" y="1198"/>
                    <a:pt x="180" y="2174"/>
                  </a:cubicBezTo>
                  <a:cubicBezTo>
                    <a:pt x="461" y="3652"/>
                    <a:pt x="1422" y="4267"/>
                    <a:pt x="2269" y="4267"/>
                  </a:cubicBezTo>
                  <a:cubicBezTo>
                    <a:pt x="3209" y="4267"/>
                    <a:pt x="4007" y="3509"/>
                    <a:pt x="3572" y="2332"/>
                  </a:cubicBezTo>
                  <a:cubicBezTo>
                    <a:pt x="3311" y="1875"/>
                    <a:pt x="2804" y="1659"/>
                    <a:pt x="2435" y="1316"/>
                  </a:cubicBezTo>
                  <a:cubicBezTo>
                    <a:pt x="2035" y="961"/>
                    <a:pt x="1965" y="325"/>
                    <a:pt x="1444" y="96"/>
                  </a:cubicBezTo>
                  <a:cubicBezTo>
                    <a:pt x="1268" y="30"/>
                    <a:pt x="1113" y="0"/>
                    <a:pt x="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1;p50">
              <a:extLst>
                <a:ext uri="{FF2B5EF4-FFF2-40B4-BE49-F238E27FC236}">
                  <a16:creationId xmlns:a16="http://schemas.microsoft.com/office/drawing/2014/main" id="{AA37910A-E4A2-CFE4-806F-AE34FCC84750}"/>
                </a:ext>
              </a:extLst>
            </p:cNvPr>
            <p:cNvSpPr/>
            <p:nvPr/>
          </p:nvSpPr>
          <p:spPr>
            <a:xfrm>
              <a:off x="2595391" y="3434733"/>
              <a:ext cx="198034" cy="186860"/>
            </a:xfrm>
            <a:custGeom>
              <a:avLst/>
              <a:gdLst/>
              <a:ahLst/>
              <a:cxnLst/>
              <a:rect l="l" t="t" r="r" b="b"/>
              <a:pathLst>
                <a:path w="2889" h="2726" extrusionOk="0">
                  <a:moveTo>
                    <a:pt x="1671" y="0"/>
                  </a:moveTo>
                  <a:cubicBezTo>
                    <a:pt x="1462" y="0"/>
                    <a:pt x="1234" y="77"/>
                    <a:pt x="1003" y="249"/>
                  </a:cubicBezTo>
                  <a:cubicBezTo>
                    <a:pt x="534" y="598"/>
                    <a:pt x="39" y="915"/>
                    <a:pt x="13" y="1507"/>
                  </a:cubicBezTo>
                  <a:cubicBezTo>
                    <a:pt x="7" y="1595"/>
                    <a:pt x="0" y="1697"/>
                    <a:pt x="0" y="1811"/>
                  </a:cubicBezTo>
                  <a:cubicBezTo>
                    <a:pt x="641" y="2205"/>
                    <a:pt x="1346" y="2516"/>
                    <a:pt x="2089" y="2726"/>
                  </a:cubicBezTo>
                  <a:cubicBezTo>
                    <a:pt x="2566" y="2357"/>
                    <a:pt x="2889" y="1958"/>
                    <a:pt x="2654" y="1081"/>
                  </a:cubicBezTo>
                  <a:cubicBezTo>
                    <a:pt x="2587" y="462"/>
                    <a:pt x="2185" y="0"/>
                    <a:pt x="1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2;p50">
              <a:extLst>
                <a:ext uri="{FF2B5EF4-FFF2-40B4-BE49-F238E27FC236}">
                  <a16:creationId xmlns:a16="http://schemas.microsoft.com/office/drawing/2014/main" id="{904EB249-8232-F203-857C-14052E7DD28E}"/>
                </a:ext>
              </a:extLst>
            </p:cNvPr>
            <p:cNvSpPr/>
            <p:nvPr/>
          </p:nvSpPr>
          <p:spPr>
            <a:xfrm>
              <a:off x="2692863" y="3210177"/>
              <a:ext cx="233404" cy="223259"/>
            </a:xfrm>
            <a:custGeom>
              <a:avLst/>
              <a:gdLst/>
              <a:ahLst/>
              <a:cxnLst/>
              <a:rect l="l" t="t" r="r" b="b"/>
              <a:pathLst>
                <a:path w="3405" h="3257" extrusionOk="0">
                  <a:moveTo>
                    <a:pt x="2364" y="0"/>
                  </a:moveTo>
                  <a:cubicBezTo>
                    <a:pt x="2172" y="0"/>
                    <a:pt x="1982" y="67"/>
                    <a:pt x="1810" y="140"/>
                  </a:cubicBezTo>
                  <a:cubicBezTo>
                    <a:pt x="1575" y="248"/>
                    <a:pt x="1346" y="350"/>
                    <a:pt x="1112" y="451"/>
                  </a:cubicBezTo>
                  <a:cubicBezTo>
                    <a:pt x="965" y="515"/>
                    <a:pt x="819" y="579"/>
                    <a:pt x="686" y="661"/>
                  </a:cubicBezTo>
                  <a:cubicBezTo>
                    <a:pt x="667" y="673"/>
                    <a:pt x="654" y="679"/>
                    <a:pt x="636" y="685"/>
                  </a:cubicBezTo>
                  <a:cubicBezTo>
                    <a:pt x="446" y="775"/>
                    <a:pt x="261" y="884"/>
                    <a:pt x="141" y="1060"/>
                  </a:cubicBezTo>
                  <a:cubicBezTo>
                    <a:pt x="7" y="1257"/>
                    <a:pt x="1" y="1505"/>
                    <a:pt x="13" y="1734"/>
                  </a:cubicBezTo>
                  <a:cubicBezTo>
                    <a:pt x="33" y="2197"/>
                    <a:pt x="103" y="2705"/>
                    <a:pt x="470" y="3036"/>
                  </a:cubicBezTo>
                  <a:cubicBezTo>
                    <a:pt x="638" y="3188"/>
                    <a:pt x="839" y="3256"/>
                    <a:pt x="1043" y="3256"/>
                  </a:cubicBezTo>
                  <a:cubicBezTo>
                    <a:pt x="1256" y="3256"/>
                    <a:pt x="1473" y="3181"/>
                    <a:pt x="1657" y="3048"/>
                  </a:cubicBezTo>
                  <a:cubicBezTo>
                    <a:pt x="1862" y="2909"/>
                    <a:pt x="2008" y="2705"/>
                    <a:pt x="2173" y="2528"/>
                  </a:cubicBezTo>
                  <a:cubicBezTo>
                    <a:pt x="2351" y="2338"/>
                    <a:pt x="2560" y="2197"/>
                    <a:pt x="2801" y="2103"/>
                  </a:cubicBezTo>
                  <a:cubicBezTo>
                    <a:pt x="3017" y="2019"/>
                    <a:pt x="3201" y="1919"/>
                    <a:pt x="3304" y="1702"/>
                  </a:cubicBezTo>
                  <a:cubicBezTo>
                    <a:pt x="3392" y="1505"/>
                    <a:pt x="3404" y="1289"/>
                    <a:pt x="3366" y="1080"/>
                  </a:cubicBezTo>
                  <a:cubicBezTo>
                    <a:pt x="3316" y="838"/>
                    <a:pt x="3189" y="609"/>
                    <a:pt x="3049" y="406"/>
                  </a:cubicBezTo>
                  <a:cubicBezTo>
                    <a:pt x="2923" y="222"/>
                    <a:pt x="2756" y="64"/>
                    <a:pt x="2534" y="19"/>
                  </a:cubicBezTo>
                  <a:cubicBezTo>
                    <a:pt x="2477" y="6"/>
                    <a:pt x="2421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3;p50">
              <a:extLst>
                <a:ext uri="{FF2B5EF4-FFF2-40B4-BE49-F238E27FC236}">
                  <a16:creationId xmlns:a16="http://schemas.microsoft.com/office/drawing/2014/main" id="{B58A2530-2CED-E968-E15A-7FE8BEF2158D}"/>
                </a:ext>
              </a:extLst>
            </p:cNvPr>
            <p:cNvSpPr/>
            <p:nvPr/>
          </p:nvSpPr>
          <p:spPr>
            <a:xfrm>
              <a:off x="2335463" y="3210314"/>
              <a:ext cx="77596" cy="134833"/>
            </a:xfrm>
            <a:custGeom>
              <a:avLst/>
              <a:gdLst/>
              <a:ahLst/>
              <a:cxnLst/>
              <a:rect l="l" t="t" r="r" b="b"/>
              <a:pathLst>
                <a:path w="1132" h="1967" extrusionOk="0">
                  <a:moveTo>
                    <a:pt x="95" y="0"/>
                  </a:moveTo>
                  <a:cubicBezTo>
                    <a:pt x="63" y="0"/>
                    <a:pt x="32" y="2"/>
                    <a:pt x="0" y="5"/>
                  </a:cubicBezTo>
                  <a:cubicBezTo>
                    <a:pt x="178" y="697"/>
                    <a:pt x="445" y="1357"/>
                    <a:pt x="788" y="1967"/>
                  </a:cubicBezTo>
                  <a:cubicBezTo>
                    <a:pt x="883" y="1903"/>
                    <a:pt x="965" y="1814"/>
                    <a:pt x="1023" y="1700"/>
                  </a:cubicBezTo>
                  <a:cubicBezTo>
                    <a:pt x="1117" y="1503"/>
                    <a:pt x="1131" y="1287"/>
                    <a:pt x="1087" y="1078"/>
                  </a:cubicBezTo>
                  <a:cubicBezTo>
                    <a:pt x="1035" y="836"/>
                    <a:pt x="909" y="607"/>
                    <a:pt x="768" y="404"/>
                  </a:cubicBezTo>
                  <a:cubicBezTo>
                    <a:pt x="642" y="220"/>
                    <a:pt x="477" y="62"/>
                    <a:pt x="255" y="17"/>
                  </a:cubicBezTo>
                  <a:cubicBezTo>
                    <a:pt x="199" y="5"/>
                    <a:pt x="147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4;p50">
              <a:extLst>
                <a:ext uri="{FF2B5EF4-FFF2-40B4-BE49-F238E27FC236}">
                  <a16:creationId xmlns:a16="http://schemas.microsoft.com/office/drawing/2014/main" id="{73B481A4-B0A0-BA66-6B50-53C47342F502}"/>
                </a:ext>
              </a:extLst>
            </p:cNvPr>
            <p:cNvSpPr/>
            <p:nvPr/>
          </p:nvSpPr>
          <p:spPr>
            <a:xfrm>
              <a:off x="3030933" y="2891438"/>
              <a:ext cx="324641" cy="346371"/>
            </a:xfrm>
            <a:custGeom>
              <a:avLst/>
              <a:gdLst/>
              <a:ahLst/>
              <a:cxnLst/>
              <a:rect l="l" t="t" r="r" b="b"/>
              <a:pathLst>
                <a:path w="4736" h="5053" extrusionOk="0">
                  <a:moveTo>
                    <a:pt x="1830" y="0"/>
                  </a:moveTo>
                  <a:cubicBezTo>
                    <a:pt x="498" y="0"/>
                    <a:pt x="1" y="2635"/>
                    <a:pt x="574" y="3863"/>
                  </a:cubicBezTo>
                  <a:cubicBezTo>
                    <a:pt x="799" y="4690"/>
                    <a:pt x="1554" y="5053"/>
                    <a:pt x="2360" y="5053"/>
                  </a:cubicBezTo>
                  <a:cubicBezTo>
                    <a:pt x="3497" y="5053"/>
                    <a:pt x="4736" y="4331"/>
                    <a:pt x="4728" y="3171"/>
                  </a:cubicBezTo>
                  <a:cubicBezTo>
                    <a:pt x="4455" y="2072"/>
                    <a:pt x="3470" y="1029"/>
                    <a:pt x="2569" y="287"/>
                  </a:cubicBezTo>
                  <a:cubicBezTo>
                    <a:pt x="2417" y="161"/>
                    <a:pt x="2233" y="58"/>
                    <a:pt x="2036" y="20"/>
                  </a:cubicBezTo>
                  <a:cubicBezTo>
                    <a:pt x="1965" y="7"/>
                    <a:pt x="1897" y="0"/>
                    <a:pt x="1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5;p50">
              <a:extLst>
                <a:ext uri="{FF2B5EF4-FFF2-40B4-BE49-F238E27FC236}">
                  <a16:creationId xmlns:a16="http://schemas.microsoft.com/office/drawing/2014/main" id="{10FF0AD2-7343-D7E3-818C-14A46AB51E74}"/>
                </a:ext>
              </a:extLst>
            </p:cNvPr>
            <p:cNvSpPr/>
            <p:nvPr/>
          </p:nvSpPr>
          <p:spPr>
            <a:xfrm>
              <a:off x="3198529" y="2698413"/>
              <a:ext cx="274464" cy="292287"/>
            </a:xfrm>
            <a:custGeom>
              <a:avLst/>
              <a:gdLst/>
              <a:ahLst/>
              <a:cxnLst/>
              <a:rect l="l" t="t" r="r" b="b"/>
              <a:pathLst>
                <a:path w="4004" h="4264" extrusionOk="0">
                  <a:moveTo>
                    <a:pt x="972" y="0"/>
                  </a:moveTo>
                  <a:cubicBezTo>
                    <a:pt x="117" y="0"/>
                    <a:pt x="1" y="1196"/>
                    <a:pt x="181" y="2169"/>
                  </a:cubicBezTo>
                  <a:cubicBezTo>
                    <a:pt x="458" y="3648"/>
                    <a:pt x="1421" y="4264"/>
                    <a:pt x="2268" y="4264"/>
                  </a:cubicBezTo>
                  <a:cubicBezTo>
                    <a:pt x="3207" y="4264"/>
                    <a:pt x="4004" y="3507"/>
                    <a:pt x="3566" y="2329"/>
                  </a:cubicBezTo>
                  <a:cubicBezTo>
                    <a:pt x="3305" y="1878"/>
                    <a:pt x="2804" y="1661"/>
                    <a:pt x="2435" y="1312"/>
                  </a:cubicBezTo>
                  <a:cubicBezTo>
                    <a:pt x="2036" y="963"/>
                    <a:pt x="1960" y="327"/>
                    <a:pt x="1444" y="99"/>
                  </a:cubicBezTo>
                  <a:cubicBezTo>
                    <a:pt x="1267" y="31"/>
                    <a:pt x="1110" y="0"/>
                    <a:pt x="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6;p50">
              <a:extLst>
                <a:ext uri="{FF2B5EF4-FFF2-40B4-BE49-F238E27FC236}">
                  <a16:creationId xmlns:a16="http://schemas.microsoft.com/office/drawing/2014/main" id="{9521175C-B788-D93D-06B4-8A1CAE3963CD}"/>
                </a:ext>
              </a:extLst>
            </p:cNvPr>
            <p:cNvSpPr/>
            <p:nvPr/>
          </p:nvSpPr>
          <p:spPr>
            <a:xfrm>
              <a:off x="3363108" y="2957654"/>
              <a:ext cx="110430" cy="248073"/>
            </a:xfrm>
            <a:custGeom>
              <a:avLst/>
              <a:gdLst/>
              <a:ahLst/>
              <a:cxnLst/>
              <a:rect l="l" t="t" r="r" b="b"/>
              <a:pathLst>
                <a:path w="1611" h="3619" extrusionOk="0">
                  <a:moveTo>
                    <a:pt x="1470" y="1"/>
                  </a:moveTo>
                  <a:cubicBezTo>
                    <a:pt x="1330" y="39"/>
                    <a:pt x="1191" y="109"/>
                    <a:pt x="1045" y="216"/>
                  </a:cubicBezTo>
                  <a:cubicBezTo>
                    <a:pt x="575" y="573"/>
                    <a:pt x="80" y="883"/>
                    <a:pt x="54" y="1481"/>
                  </a:cubicBezTo>
                  <a:cubicBezTo>
                    <a:pt x="1" y="2079"/>
                    <a:pt x="14" y="3619"/>
                    <a:pt x="690" y="3619"/>
                  </a:cubicBezTo>
                  <a:cubicBezTo>
                    <a:pt x="825" y="3619"/>
                    <a:pt x="986" y="3558"/>
                    <a:pt x="1177" y="3417"/>
                  </a:cubicBezTo>
                  <a:cubicBezTo>
                    <a:pt x="1267" y="3334"/>
                    <a:pt x="1362" y="3252"/>
                    <a:pt x="1458" y="3182"/>
                  </a:cubicBezTo>
                  <a:cubicBezTo>
                    <a:pt x="1520" y="2845"/>
                    <a:pt x="1566" y="2502"/>
                    <a:pt x="1590" y="2153"/>
                  </a:cubicBezTo>
                  <a:cubicBezTo>
                    <a:pt x="1604" y="1957"/>
                    <a:pt x="1610" y="1760"/>
                    <a:pt x="1610" y="1563"/>
                  </a:cubicBezTo>
                  <a:cubicBezTo>
                    <a:pt x="1610" y="1347"/>
                    <a:pt x="1604" y="1138"/>
                    <a:pt x="1590" y="928"/>
                  </a:cubicBezTo>
                  <a:cubicBezTo>
                    <a:pt x="1566" y="617"/>
                    <a:pt x="1528" y="306"/>
                    <a:pt x="1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7;p50">
              <a:extLst>
                <a:ext uri="{FF2B5EF4-FFF2-40B4-BE49-F238E27FC236}">
                  <a16:creationId xmlns:a16="http://schemas.microsoft.com/office/drawing/2014/main" id="{1F3E37E0-2826-6243-DB8E-219F60B9BBE5}"/>
                </a:ext>
              </a:extLst>
            </p:cNvPr>
            <p:cNvSpPr/>
            <p:nvPr/>
          </p:nvSpPr>
          <p:spPr>
            <a:xfrm>
              <a:off x="2517179" y="2891438"/>
              <a:ext cx="324710" cy="346371"/>
            </a:xfrm>
            <a:custGeom>
              <a:avLst/>
              <a:gdLst/>
              <a:ahLst/>
              <a:cxnLst/>
              <a:rect l="l" t="t" r="r" b="b"/>
              <a:pathLst>
                <a:path w="4737" h="5053" extrusionOk="0">
                  <a:moveTo>
                    <a:pt x="1830" y="0"/>
                  </a:moveTo>
                  <a:cubicBezTo>
                    <a:pt x="498" y="0"/>
                    <a:pt x="1" y="2635"/>
                    <a:pt x="576" y="3863"/>
                  </a:cubicBezTo>
                  <a:cubicBezTo>
                    <a:pt x="800" y="4690"/>
                    <a:pt x="1555" y="5053"/>
                    <a:pt x="2361" y="5053"/>
                  </a:cubicBezTo>
                  <a:cubicBezTo>
                    <a:pt x="3498" y="5053"/>
                    <a:pt x="4737" y="4331"/>
                    <a:pt x="4729" y="3171"/>
                  </a:cubicBezTo>
                  <a:cubicBezTo>
                    <a:pt x="4457" y="2072"/>
                    <a:pt x="3472" y="1029"/>
                    <a:pt x="2570" y="287"/>
                  </a:cubicBezTo>
                  <a:cubicBezTo>
                    <a:pt x="2417" y="161"/>
                    <a:pt x="2233" y="58"/>
                    <a:pt x="2036" y="20"/>
                  </a:cubicBezTo>
                  <a:cubicBezTo>
                    <a:pt x="1966" y="7"/>
                    <a:pt x="1897" y="0"/>
                    <a:pt x="1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8;p50">
              <a:extLst>
                <a:ext uri="{FF2B5EF4-FFF2-40B4-BE49-F238E27FC236}">
                  <a16:creationId xmlns:a16="http://schemas.microsoft.com/office/drawing/2014/main" id="{49BAE9AF-EE52-CA5A-65CA-608235C2B5C0}"/>
                </a:ext>
              </a:extLst>
            </p:cNvPr>
            <p:cNvSpPr/>
            <p:nvPr/>
          </p:nvSpPr>
          <p:spPr>
            <a:xfrm>
              <a:off x="2684843" y="2698413"/>
              <a:ext cx="274670" cy="292287"/>
            </a:xfrm>
            <a:custGeom>
              <a:avLst/>
              <a:gdLst/>
              <a:ahLst/>
              <a:cxnLst/>
              <a:rect l="l" t="t" r="r" b="b"/>
              <a:pathLst>
                <a:path w="4007" h="4264" extrusionOk="0">
                  <a:moveTo>
                    <a:pt x="973" y="0"/>
                  </a:moveTo>
                  <a:cubicBezTo>
                    <a:pt x="117" y="0"/>
                    <a:pt x="0" y="1196"/>
                    <a:pt x="182" y="2169"/>
                  </a:cubicBezTo>
                  <a:cubicBezTo>
                    <a:pt x="461" y="3648"/>
                    <a:pt x="1424" y="4264"/>
                    <a:pt x="2271" y="4264"/>
                  </a:cubicBezTo>
                  <a:cubicBezTo>
                    <a:pt x="3210" y="4264"/>
                    <a:pt x="4007" y="3507"/>
                    <a:pt x="3573" y="2329"/>
                  </a:cubicBezTo>
                  <a:cubicBezTo>
                    <a:pt x="3306" y="1878"/>
                    <a:pt x="2803" y="1661"/>
                    <a:pt x="2436" y="1312"/>
                  </a:cubicBezTo>
                  <a:cubicBezTo>
                    <a:pt x="2035" y="963"/>
                    <a:pt x="1965" y="327"/>
                    <a:pt x="1445" y="99"/>
                  </a:cubicBezTo>
                  <a:cubicBezTo>
                    <a:pt x="1267" y="31"/>
                    <a:pt x="1110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9;p50">
              <a:extLst>
                <a:ext uri="{FF2B5EF4-FFF2-40B4-BE49-F238E27FC236}">
                  <a16:creationId xmlns:a16="http://schemas.microsoft.com/office/drawing/2014/main" id="{B762A346-CD33-7BA0-C045-F35E566A69D2}"/>
                </a:ext>
              </a:extLst>
            </p:cNvPr>
            <p:cNvSpPr/>
            <p:nvPr/>
          </p:nvSpPr>
          <p:spPr>
            <a:xfrm>
              <a:off x="2849491" y="2955529"/>
              <a:ext cx="210372" cy="250198"/>
            </a:xfrm>
            <a:custGeom>
              <a:avLst/>
              <a:gdLst/>
              <a:ahLst/>
              <a:cxnLst/>
              <a:rect l="l" t="t" r="r" b="b"/>
              <a:pathLst>
                <a:path w="3069" h="3650" extrusionOk="0">
                  <a:moveTo>
                    <a:pt x="1707" y="0"/>
                  </a:moveTo>
                  <a:cubicBezTo>
                    <a:pt x="1499" y="0"/>
                    <a:pt x="1273" y="76"/>
                    <a:pt x="1043" y="247"/>
                  </a:cubicBezTo>
                  <a:cubicBezTo>
                    <a:pt x="574" y="604"/>
                    <a:pt x="78" y="914"/>
                    <a:pt x="52" y="1512"/>
                  </a:cubicBezTo>
                  <a:cubicBezTo>
                    <a:pt x="0" y="2110"/>
                    <a:pt x="13" y="3650"/>
                    <a:pt x="693" y="3650"/>
                  </a:cubicBezTo>
                  <a:cubicBezTo>
                    <a:pt x="829" y="3650"/>
                    <a:pt x="990" y="3589"/>
                    <a:pt x="1183" y="3448"/>
                  </a:cubicBezTo>
                  <a:cubicBezTo>
                    <a:pt x="2009" y="2673"/>
                    <a:pt x="3069" y="2495"/>
                    <a:pt x="2688" y="1079"/>
                  </a:cubicBezTo>
                  <a:cubicBezTo>
                    <a:pt x="2625" y="464"/>
                    <a:pt x="2222" y="0"/>
                    <a:pt x="1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0;p50">
              <a:extLst>
                <a:ext uri="{FF2B5EF4-FFF2-40B4-BE49-F238E27FC236}">
                  <a16:creationId xmlns:a16="http://schemas.microsoft.com/office/drawing/2014/main" id="{AF6B67D4-62EF-71F6-2EDE-909B8A82E379}"/>
                </a:ext>
              </a:extLst>
            </p:cNvPr>
            <p:cNvSpPr/>
            <p:nvPr/>
          </p:nvSpPr>
          <p:spPr>
            <a:xfrm>
              <a:off x="2949706" y="2731041"/>
              <a:ext cx="233473" cy="223191"/>
            </a:xfrm>
            <a:custGeom>
              <a:avLst/>
              <a:gdLst/>
              <a:ahLst/>
              <a:cxnLst/>
              <a:rect l="l" t="t" r="r" b="b"/>
              <a:pathLst>
                <a:path w="3406" h="3256" extrusionOk="0">
                  <a:moveTo>
                    <a:pt x="2372" y="0"/>
                  </a:moveTo>
                  <a:cubicBezTo>
                    <a:pt x="2178" y="0"/>
                    <a:pt x="1985" y="64"/>
                    <a:pt x="1811" y="144"/>
                  </a:cubicBezTo>
                  <a:cubicBezTo>
                    <a:pt x="1576" y="245"/>
                    <a:pt x="1348" y="353"/>
                    <a:pt x="1111" y="449"/>
                  </a:cubicBezTo>
                  <a:cubicBezTo>
                    <a:pt x="967" y="511"/>
                    <a:pt x="820" y="582"/>
                    <a:pt x="686" y="664"/>
                  </a:cubicBezTo>
                  <a:cubicBezTo>
                    <a:pt x="668" y="672"/>
                    <a:pt x="654" y="678"/>
                    <a:pt x="636" y="684"/>
                  </a:cubicBezTo>
                  <a:cubicBezTo>
                    <a:pt x="445" y="772"/>
                    <a:pt x="261" y="886"/>
                    <a:pt x="140" y="1065"/>
                  </a:cubicBezTo>
                  <a:cubicBezTo>
                    <a:pt x="6" y="1261"/>
                    <a:pt x="0" y="1510"/>
                    <a:pt x="14" y="1738"/>
                  </a:cubicBezTo>
                  <a:cubicBezTo>
                    <a:pt x="32" y="2202"/>
                    <a:pt x="102" y="2709"/>
                    <a:pt x="464" y="3034"/>
                  </a:cubicBezTo>
                  <a:cubicBezTo>
                    <a:pt x="636" y="3187"/>
                    <a:pt x="840" y="3255"/>
                    <a:pt x="1045" y="3255"/>
                  </a:cubicBezTo>
                  <a:cubicBezTo>
                    <a:pt x="1259" y="3255"/>
                    <a:pt x="1474" y="3182"/>
                    <a:pt x="1659" y="3052"/>
                  </a:cubicBezTo>
                  <a:cubicBezTo>
                    <a:pt x="1861" y="2906"/>
                    <a:pt x="2008" y="2709"/>
                    <a:pt x="2172" y="2531"/>
                  </a:cubicBezTo>
                  <a:cubicBezTo>
                    <a:pt x="2351" y="2341"/>
                    <a:pt x="2559" y="2202"/>
                    <a:pt x="2802" y="2106"/>
                  </a:cubicBezTo>
                  <a:cubicBezTo>
                    <a:pt x="3017" y="2024"/>
                    <a:pt x="3195" y="1915"/>
                    <a:pt x="3303" y="1700"/>
                  </a:cubicBezTo>
                  <a:cubicBezTo>
                    <a:pt x="3392" y="1510"/>
                    <a:pt x="3405" y="1287"/>
                    <a:pt x="3367" y="1083"/>
                  </a:cubicBezTo>
                  <a:cubicBezTo>
                    <a:pt x="3315" y="842"/>
                    <a:pt x="3189" y="607"/>
                    <a:pt x="3049" y="411"/>
                  </a:cubicBezTo>
                  <a:cubicBezTo>
                    <a:pt x="2922" y="226"/>
                    <a:pt x="2758" y="68"/>
                    <a:pt x="2535" y="16"/>
                  </a:cubicBezTo>
                  <a:cubicBezTo>
                    <a:pt x="2481" y="5"/>
                    <a:pt x="2427" y="0"/>
                    <a:pt x="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1;p50">
              <a:extLst>
                <a:ext uri="{FF2B5EF4-FFF2-40B4-BE49-F238E27FC236}">
                  <a16:creationId xmlns:a16="http://schemas.microsoft.com/office/drawing/2014/main" id="{4B603C58-188F-4427-B5DD-A6DFC26B5DED}"/>
                </a:ext>
              </a:extLst>
            </p:cNvPr>
            <p:cNvSpPr/>
            <p:nvPr/>
          </p:nvSpPr>
          <p:spPr>
            <a:xfrm>
              <a:off x="2321549" y="2815695"/>
              <a:ext cx="124277" cy="175139"/>
            </a:xfrm>
            <a:custGeom>
              <a:avLst/>
              <a:gdLst/>
              <a:ahLst/>
              <a:cxnLst/>
              <a:rect l="l" t="t" r="r" b="b"/>
              <a:pathLst>
                <a:path w="1813" h="2555" extrusionOk="0">
                  <a:moveTo>
                    <a:pt x="749" y="0"/>
                  </a:moveTo>
                  <a:cubicBezTo>
                    <a:pt x="596" y="319"/>
                    <a:pt x="464" y="656"/>
                    <a:pt x="349" y="999"/>
                  </a:cubicBezTo>
                  <a:lnTo>
                    <a:pt x="349" y="1005"/>
                  </a:lnTo>
                  <a:cubicBezTo>
                    <a:pt x="299" y="1163"/>
                    <a:pt x="247" y="1322"/>
                    <a:pt x="203" y="1487"/>
                  </a:cubicBezTo>
                  <a:cubicBezTo>
                    <a:pt x="115" y="1837"/>
                    <a:pt x="45" y="2192"/>
                    <a:pt x="0" y="2554"/>
                  </a:cubicBezTo>
                  <a:cubicBezTo>
                    <a:pt x="23" y="2554"/>
                    <a:pt x="46" y="2555"/>
                    <a:pt x="69" y="2555"/>
                  </a:cubicBezTo>
                  <a:cubicBezTo>
                    <a:pt x="1011" y="2555"/>
                    <a:pt x="1813" y="1795"/>
                    <a:pt x="1378" y="618"/>
                  </a:cubicBezTo>
                  <a:cubicBezTo>
                    <a:pt x="1226" y="357"/>
                    <a:pt x="991" y="173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2;p50">
              <a:extLst>
                <a:ext uri="{FF2B5EF4-FFF2-40B4-BE49-F238E27FC236}">
                  <a16:creationId xmlns:a16="http://schemas.microsoft.com/office/drawing/2014/main" id="{2B473D27-CB2F-9F87-C10A-25FA107F2624}"/>
                </a:ext>
              </a:extLst>
            </p:cNvPr>
            <p:cNvSpPr/>
            <p:nvPr/>
          </p:nvSpPr>
          <p:spPr>
            <a:xfrm>
              <a:off x="2335738" y="2955529"/>
              <a:ext cx="210921" cy="250198"/>
            </a:xfrm>
            <a:custGeom>
              <a:avLst/>
              <a:gdLst/>
              <a:ahLst/>
              <a:cxnLst/>
              <a:rect l="l" t="t" r="r" b="b"/>
              <a:pathLst>
                <a:path w="3077" h="3650" extrusionOk="0">
                  <a:moveTo>
                    <a:pt x="1709" y="0"/>
                  </a:moveTo>
                  <a:cubicBezTo>
                    <a:pt x="1501" y="0"/>
                    <a:pt x="1275" y="76"/>
                    <a:pt x="1045" y="247"/>
                  </a:cubicBezTo>
                  <a:cubicBezTo>
                    <a:pt x="574" y="604"/>
                    <a:pt x="78" y="914"/>
                    <a:pt x="54" y="1512"/>
                  </a:cubicBezTo>
                  <a:cubicBezTo>
                    <a:pt x="1" y="2110"/>
                    <a:pt x="14" y="3650"/>
                    <a:pt x="694" y="3650"/>
                  </a:cubicBezTo>
                  <a:cubicBezTo>
                    <a:pt x="829" y="3650"/>
                    <a:pt x="991" y="3589"/>
                    <a:pt x="1183" y="3448"/>
                  </a:cubicBezTo>
                  <a:cubicBezTo>
                    <a:pt x="2010" y="2673"/>
                    <a:pt x="3077" y="2495"/>
                    <a:pt x="2696" y="1079"/>
                  </a:cubicBezTo>
                  <a:cubicBezTo>
                    <a:pt x="2627" y="464"/>
                    <a:pt x="2224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3;p50">
              <a:extLst>
                <a:ext uri="{FF2B5EF4-FFF2-40B4-BE49-F238E27FC236}">
                  <a16:creationId xmlns:a16="http://schemas.microsoft.com/office/drawing/2014/main" id="{36239032-BD19-BF44-7ECD-9DA5F774852F}"/>
                </a:ext>
              </a:extLst>
            </p:cNvPr>
            <p:cNvSpPr/>
            <p:nvPr/>
          </p:nvSpPr>
          <p:spPr>
            <a:xfrm>
              <a:off x="2436021" y="2731041"/>
              <a:ext cx="233816" cy="223191"/>
            </a:xfrm>
            <a:custGeom>
              <a:avLst/>
              <a:gdLst/>
              <a:ahLst/>
              <a:cxnLst/>
              <a:rect l="l" t="t" r="r" b="b"/>
              <a:pathLst>
                <a:path w="3411" h="3256" extrusionOk="0">
                  <a:moveTo>
                    <a:pt x="2372" y="0"/>
                  </a:moveTo>
                  <a:cubicBezTo>
                    <a:pt x="2178" y="0"/>
                    <a:pt x="1984" y="64"/>
                    <a:pt x="1810" y="144"/>
                  </a:cubicBezTo>
                  <a:cubicBezTo>
                    <a:pt x="1575" y="245"/>
                    <a:pt x="1347" y="353"/>
                    <a:pt x="1112" y="449"/>
                  </a:cubicBezTo>
                  <a:cubicBezTo>
                    <a:pt x="966" y="511"/>
                    <a:pt x="819" y="582"/>
                    <a:pt x="687" y="664"/>
                  </a:cubicBezTo>
                  <a:cubicBezTo>
                    <a:pt x="667" y="672"/>
                    <a:pt x="655" y="678"/>
                    <a:pt x="635" y="684"/>
                  </a:cubicBezTo>
                  <a:cubicBezTo>
                    <a:pt x="444" y="772"/>
                    <a:pt x="260" y="886"/>
                    <a:pt x="140" y="1065"/>
                  </a:cubicBezTo>
                  <a:cubicBezTo>
                    <a:pt x="7" y="1261"/>
                    <a:pt x="1" y="1510"/>
                    <a:pt x="13" y="1738"/>
                  </a:cubicBezTo>
                  <a:cubicBezTo>
                    <a:pt x="31" y="2202"/>
                    <a:pt x="102" y="2709"/>
                    <a:pt x="470" y="3034"/>
                  </a:cubicBezTo>
                  <a:cubicBezTo>
                    <a:pt x="639" y="3187"/>
                    <a:pt x="841" y="3255"/>
                    <a:pt x="1046" y="3255"/>
                  </a:cubicBezTo>
                  <a:cubicBezTo>
                    <a:pt x="1259" y="3255"/>
                    <a:pt x="1474" y="3182"/>
                    <a:pt x="1658" y="3052"/>
                  </a:cubicBezTo>
                  <a:cubicBezTo>
                    <a:pt x="1861" y="2906"/>
                    <a:pt x="2007" y="2709"/>
                    <a:pt x="2173" y="2531"/>
                  </a:cubicBezTo>
                  <a:cubicBezTo>
                    <a:pt x="2350" y="2341"/>
                    <a:pt x="2566" y="2202"/>
                    <a:pt x="2801" y="2106"/>
                  </a:cubicBezTo>
                  <a:cubicBezTo>
                    <a:pt x="3017" y="2024"/>
                    <a:pt x="3202" y="1915"/>
                    <a:pt x="3302" y="1700"/>
                  </a:cubicBezTo>
                  <a:cubicBezTo>
                    <a:pt x="3398" y="1510"/>
                    <a:pt x="3411" y="1287"/>
                    <a:pt x="3366" y="1083"/>
                  </a:cubicBezTo>
                  <a:cubicBezTo>
                    <a:pt x="3316" y="842"/>
                    <a:pt x="3188" y="607"/>
                    <a:pt x="3049" y="411"/>
                  </a:cubicBezTo>
                  <a:cubicBezTo>
                    <a:pt x="2921" y="226"/>
                    <a:pt x="2757" y="68"/>
                    <a:pt x="2534" y="16"/>
                  </a:cubicBezTo>
                  <a:cubicBezTo>
                    <a:pt x="2480" y="5"/>
                    <a:pt x="2426" y="0"/>
                    <a:pt x="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4;p50">
              <a:extLst>
                <a:ext uri="{FF2B5EF4-FFF2-40B4-BE49-F238E27FC236}">
                  <a16:creationId xmlns:a16="http://schemas.microsoft.com/office/drawing/2014/main" id="{CBE95F22-95AD-727C-AB0A-A73EA682EFFD}"/>
                </a:ext>
              </a:extLst>
            </p:cNvPr>
            <p:cNvSpPr/>
            <p:nvPr/>
          </p:nvSpPr>
          <p:spPr>
            <a:xfrm>
              <a:off x="3328424" y="2681208"/>
              <a:ext cx="44899" cy="57991"/>
            </a:xfrm>
            <a:custGeom>
              <a:avLst/>
              <a:gdLst/>
              <a:ahLst/>
              <a:cxnLst/>
              <a:rect l="l" t="t" r="r" b="b"/>
              <a:pathLst>
                <a:path w="655" h="846" extrusionOk="0">
                  <a:moveTo>
                    <a:pt x="1" y="1"/>
                  </a:moveTo>
                  <a:cubicBezTo>
                    <a:pt x="115" y="382"/>
                    <a:pt x="350" y="661"/>
                    <a:pt x="654" y="845"/>
                  </a:cubicBezTo>
                  <a:cubicBezTo>
                    <a:pt x="452" y="553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5;p50">
              <a:extLst>
                <a:ext uri="{FF2B5EF4-FFF2-40B4-BE49-F238E27FC236}">
                  <a16:creationId xmlns:a16="http://schemas.microsoft.com/office/drawing/2014/main" id="{C477EB4F-CDEF-541A-F193-0E2C994C6064}"/>
                </a:ext>
              </a:extLst>
            </p:cNvPr>
            <p:cNvSpPr/>
            <p:nvPr/>
          </p:nvSpPr>
          <p:spPr>
            <a:xfrm>
              <a:off x="2791296" y="2486195"/>
              <a:ext cx="307436" cy="272545"/>
            </a:xfrm>
            <a:custGeom>
              <a:avLst/>
              <a:gdLst/>
              <a:ahLst/>
              <a:cxnLst/>
              <a:rect l="l" t="t" r="r" b="b"/>
              <a:pathLst>
                <a:path w="4485" h="3976" extrusionOk="0">
                  <a:moveTo>
                    <a:pt x="1517" y="0"/>
                  </a:moveTo>
                  <a:cubicBezTo>
                    <a:pt x="1112" y="0"/>
                    <a:pt x="717" y="32"/>
                    <a:pt x="336" y="82"/>
                  </a:cubicBezTo>
                  <a:cubicBezTo>
                    <a:pt x="13" y="947"/>
                    <a:pt x="0" y="2090"/>
                    <a:pt x="324" y="2788"/>
                  </a:cubicBezTo>
                  <a:cubicBezTo>
                    <a:pt x="547" y="3613"/>
                    <a:pt x="1303" y="3976"/>
                    <a:pt x="2109" y="3976"/>
                  </a:cubicBezTo>
                  <a:cubicBezTo>
                    <a:pt x="3246" y="3976"/>
                    <a:pt x="4484" y="3255"/>
                    <a:pt x="4477" y="2096"/>
                  </a:cubicBezTo>
                  <a:cubicBezTo>
                    <a:pt x="4312" y="1424"/>
                    <a:pt x="3880" y="776"/>
                    <a:pt x="3366" y="204"/>
                  </a:cubicBezTo>
                  <a:cubicBezTo>
                    <a:pt x="2768" y="70"/>
                    <a:pt x="2153" y="0"/>
                    <a:pt x="1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6;p50">
              <a:extLst>
                <a:ext uri="{FF2B5EF4-FFF2-40B4-BE49-F238E27FC236}">
                  <a16:creationId xmlns:a16="http://schemas.microsoft.com/office/drawing/2014/main" id="{F8F4529B-24B2-CEE0-0DDE-739520FB8A94}"/>
                </a:ext>
              </a:extLst>
            </p:cNvPr>
            <p:cNvSpPr/>
            <p:nvPr/>
          </p:nvSpPr>
          <p:spPr>
            <a:xfrm>
              <a:off x="3106265" y="2535343"/>
              <a:ext cx="175619" cy="191179"/>
            </a:xfrm>
            <a:custGeom>
              <a:avLst/>
              <a:gdLst/>
              <a:ahLst/>
              <a:cxnLst/>
              <a:rect l="l" t="t" r="r" b="b"/>
              <a:pathLst>
                <a:path w="2562" h="2789" extrusionOk="0">
                  <a:moveTo>
                    <a:pt x="321" y="1"/>
                  </a:moveTo>
                  <a:cubicBezTo>
                    <a:pt x="169" y="179"/>
                    <a:pt x="67" y="388"/>
                    <a:pt x="54" y="649"/>
                  </a:cubicBezTo>
                  <a:cubicBezTo>
                    <a:pt x="1" y="1253"/>
                    <a:pt x="14" y="2788"/>
                    <a:pt x="694" y="2788"/>
                  </a:cubicBezTo>
                  <a:cubicBezTo>
                    <a:pt x="829" y="2788"/>
                    <a:pt x="991" y="2727"/>
                    <a:pt x="1184" y="2586"/>
                  </a:cubicBezTo>
                  <a:cubicBezTo>
                    <a:pt x="1679" y="2129"/>
                    <a:pt x="2257" y="1874"/>
                    <a:pt x="2562" y="1449"/>
                  </a:cubicBezTo>
                  <a:cubicBezTo>
                    <a:pt x="2309" y="1214"/>
                    <a:pt x="2042" y="1004"/>
                    <a:pt x="1762" y="807"/>
                  </a:cubicBezTo>
                  <a:lnTo>
                    <a:pt x="1755" y="807"/>
                  </a:lnTo>
                  <a:cubicBezTo>
                    <a:pt x="1591" y="693"/>
                    <a:pt x="1419" y="579"/>
                    <a:pt x="1248" y="478"/>
                  </a:cubicBezTo>
                  <a:cubicBezTo>
                    <a:pt x="949" y="300"/>
                    <a:pt x="638" y="135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7;p50">
              <a:extLst>
                <a:ext uri="{FF2B5EF4-FFF2-40B4-BE49-F238E27FC236}">
                  <a16:creationId xmlns:a16="http://schemas.microsoft.com/office/drawing/2014/main" id="{ED330615-1D6B-F97B-C384-8FA63D4ADE23}"/>
                </a:ext>
              </a:extLst>
            </p:cNvPr>
            <p:cNvSpPr/>
            <p:nvPr/>
          </p:nvSpPr>
          <p:spPr>
            <a:xfrm>
              <a:off x="2404695" y="2587163"/>
              <a:ext cx="180691" cy="171574"/>
            </a:xfrm>
            <a:custGeom>
              <a:avLst/>
              <a:gdLst/>
              <a:ahLst/>
              <a:cxnLst/>
              <a:rect l="l" t="t" r="r" b="b"/>
              <a:pathLst>
                <a:path w="2636" h="2503" extrusionOk="0">
                  <a:moveTo>
                    <a:pt x="2394" y="1"/>
                  </a:moveTo>
                  <a:cubicBezTo>
                    <a:pt x="1435" y="655"/>
                    <a:pt x="623" y="1499"/>
                    <a:pt x="1" y="2490"/>
                  </a:cubicBezTo>
                  <a:cubicBezTo>
                    <a:pt x="86" y="2499"/>
                    <a:pt x="172" y="2503"/>
                    <a:pt x="259" y="2503"/>
                  </a:cubicBezTo>
                  <a:cubicBezTo>
                    <a:pt x="1396" y="2503"/>
                    <a:pt x="2635" y="1780"/>
                    <a:pt x="2622" y="623"/>
                  </a:cubicBezTo>
                  <a:cubicBezTo>
                    <a:pt x="2572" y="414"/>
                    <a:pt x="2490" y="204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8;p50">
              <a:extLst>
                <a:ext uri="{FF2B5EF4-FFF2-40B4-BE49-F238E27FC236}">
                  <a16:creationId xmlns:a16="http://schemas.microsoft.com/office/drawing/2014/main" id="{27BA7664-409B-6CEE-19EF-643D4F8ECA15}"/>
                </a:ext>
              </a:extLst>
            </p:cNvPr>
            <p:cNvSpPr/>
            <p:nvPr/>
          </p:nvSpPr>
          <p:spPr>
            <a:xfrm>
              <a:off x="2592580" y="2502235"/>
              <a:ext cx="210921" cy="224287"/>
            </a:xfrm>
            <a:custGeom>
              <a:avLst/>
              <a:gdLst/>
              <a:ahLst/>
              <a:cxnLst/>
              <a:rect l="l" t="t" r="r" b="b"/>
              <a:pathLst>
                <a:path w="3077" h="3272" extrusionOk="0">
                  <a:moveTo>
                    <a:pt x="2422" y="1"/>
                  </a:moveTo>
                  <a:cubicBezTo>
                    <a:pt x="1584" y="205"/>
                    <a:pt x="796" y="534"/>
                    <a:pt x="80" y="967"/>
                  </a:cubicBezTo>
                  <a:cubicBezTo>
                    <a:pt x="60" y="1017"/>
                    <a:pt x="54" y="1075"/>
                    <a:pt x="54" y="1132"/>
                  </a:cubicBezTo>
                  <a:cubicBezTo>
                    <a:pt x="0" y="1736"/>
                    <a:pt x="14" y="3271"/>
                    <a:pt x="694" y="3271"/>
                  </a:cubicBezTo>
                  <a:cubicBezTo>
                    <a:pt x="830" y="3271"/>
                    <a:pt x="991" y="3210"/>
                    <a:pt x="1185" y="3069"/>
                  </a:cubicBezTo>
                  <a:cubicBezTo>
                    <a:pt x="2009" y="2295"/>
                    <a:pt x="3076" y="2116"/>
                    <a:pt x="2695" y="706"/>
                  </a:cubicBezTo>
                  <a:cubicBezTo>
                    <a:pt x="2663" y="434"/>
                    <a:pt x="2569" y="191"/>
                    <a:pt x="2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9;p50">
              <a:extLst>
                <a:ext uri="{FF2B5EF4-FFF2-40B4-BE49-F238E27FC236}">
                  <a16:creationId xmlns:a16="http://schemas.microsoft.com/office/drawing/2014/main" id="{394C2103-6A71-3025-4D1D-9024D2B3C48A}"/>
                </a:ext>
              </a:extLst>
            </p:cNvPr>
            <p:cNvSpPr/>
            <p:nvPr/>
          </p:nvSpPr>
          <p:spPr>
            <a:xfrm>
              <a:off x="2855249" y="3482989"/>
              <a:ext cx="156974" cy="145869"/>
            </a:xfrm>
            <a:custGeom>
              <a:avLst/>
              <a:gdLst/>
              <a:ahLst/>
              <a:cxnLst/>
              <a:rect l="l" t="t" r="r" b="b"/>
              <a:pathLst>
                <a:path w="2290" h="2128" extrusionOk="0">
                  <a:moveTo>
                    <a:pt x="1065" y="1"/>
                  </a:moveTo>
                  <a:cubicBezTo>
                    <a:pt x="352" y="1"/>
                    <a:pt x="1" y="1042"/>
                    <a:pt x="744" y="1908"/>
                  </a:cubicBezTo>
                  <a:cubicBezTo>
                    <a:pt x="919" y="2062"/>
                    <a:pt x="1091" y="2128"/>
                    <a:pt x="1250" y="2128"/>
                  </a:cubicBezTo>
                  <a:cubicBezTo>
                    <a:pt x="1863" y="2128"/>
                    <a:pt x="2290" y="1156"/>
                    <a:pt x="2032" y="562"/>
                  </a:cubicBezTo>
                  <a:cubicBezTo>
                    <a:pt x="1684" y="163"/>
                    <a:pt x="134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0;p50">
              <a:extLst>
                <a:ext uri="{FF2B5EF4-FFF2-40B4-BE49-F238E27FC236}">
                  <a16:creationId xmlns:a16="http://schemas.microsoft.com/office/drawing/2014/main" id="{0F23C340-DFF4-EE3D-5CE8-B93DA7F39FC0}"/>
                </a:ext>
              </a:extLst>
            </p:cNvPr>
            <p:cNvSpPr/>
            <p:nvPr/>
          </p:nvSpPr>
          <p:spPr>
            <a:xfrm>
              <a:off x="2377208" y="3017631"/>
              <a:ext cx="132708" cy="115297"/>
            </a:xfrm>
            <a:custGeom>
              <a:avLst/>
              <a:gdLst/>
              <a:ahLst/>
              <a:cxnLst/>
              <a:rect l="l" t="t" r="r" b="b"/>
              <a:pathLst>
                <a:path w="1936" h="1682" extrusionOk="0">
                  <a:moveTo>
                    <a:pt x="903" y="0"/>
                  </a:moveTo>
                  <a:cubicBezTo>
                    <a:pt x="348" y="0"/>
                    <a:pt x="0" y="758"/>
                    <a:pt x="39" y="1266"/>
                  </a:cubicBezTo>
                  <a:cubicBezTo>
                    <a:pt x="97" y="1563"/>
                    <a:pt x="247" y="1681"/>
                    <a:pt x="428" y="1681"/>
                  </a:cubicBezTo>
                  <a:cubicBezTo>
                    <a:pt x="1015" y="1681"/>
                    <a:pt x="1935" y="435"/>
                    <a:pt x="1144" y="47"/>
                  </a:cubicBezTo>
                  <a:cubicBezTo>
                    <a:pt x="1060" y="15"/>
                    <a:pt x="979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1;p50">
              <a:extLst>
                <a:ext uri="{FF2B5EF4-FFF2-40B4-BE49-F238E27FC236}">
                  <a16:creationId xmlns:a16="http://schemas.microsoft.com/office/drawing/2014/main" id="{8F5E8E32-8C8E-9E20-23C4-55BDB639BB86}"/>
                </a:ext>
              </a:extLst>
            </p:cNvPr>
            <p:cNvSpPr/>
            <p:nvPr/>
          </p:nvSpPr>
          <p:spPr>
            <a:xfrm>
              <a:off x="2473858" y="2781491"/>
              <a:ext cx="150873" cy="103095"/>
            </a:xfrm>
            <a:custGeom>
              <a:avLst/>
              <a:gdLst/>
              <a:ahLst/>
              <a:cxnLst/>
              <a:rect l="l" t="t" r="r" b="b"/>
              <a:pathLst>
                <a:path w="2201" h="1504" extrusionOk="0">
                  <a:moveTo>
                    <a:pt x="1256" y="1"/>
                  </a:moveTo>
                  <a:cubicBezTo>
                    <a:pt x="722" y="1"/>
                    <a:pt x="71" y="304"/>
                    <a:pt x="1" y="1041"/>
                  </a:cubicBezTo>
                  <a:cubicBezTo>
                    <a:pt x="12" y="1359"/>
                    <a:pt x="194" y="1504"/>
                    <a:pt x="408" y="1504"/>
                  </a:cubicBezTo>
                  <a:cubicBezTo>
                    <a:pt x="578" y="1504"/>
                    <a:pt x="769" y="1412"/>
                    <a:pt x="909" y="1243"/>
                  </a:cubicBezTo>
                  <a:cubicBezTo>
                    <a:pt x="1170" y="1015"/>
                    <a:pt x="1545" y="989"/>
                    <a:pt x="1818" y="766"/>
                  </a:cubicBezTo>
                  <a:cubicBezTo>
                    <a:pt x="2200" y="299"/>
                    <a:pt x="1786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2;p50">
              <a:extLst>
                <a:ext uri="{FF2B5EF4-FFF2-40B4-BE49-F238E27FC236}">
                  <a16:creationId xmlns:a16="http://schemas.microsoft.com/office/drawing/2014/main" id="{B376E3FE-4702-65F8-CA66-E8335AD7B092}"/>
                </a:ext>
              </a:extLst>
            </p:cNvPr>
            <p:cNvSpPr/>
            <p:nvPr/>
          </p:nvSpPr>
          <p:spPr>
            <a:xfrm>
              <a:off x="2466455" y="3227656"/>
              <a:ext cx="145458" cy="174248"/>
            </a:xfrm>
            <a:custGeom>
              <a:avLst/>
              <a:gdLst/>
              <a:ahLst/>
              <a:cxnLst/>
              <a:rect l="l" t="t" r="r" b="b"/>
              <a:pathLst>
                <a:path w="2122" h="2542" extrusionOk="0">
                  <a:moveTo>
                    <a:pt x="549" y="0"/>
                  </a:moveTo>
                  <a:cubicBezTo>
                    <a:pt x="429" y="0"/>
                    <a:pt x="306" y="66"/>
                    <a:pt x="179" y="222"/>
                  </a:cubicBezTo>
                  <a:cubicBezTo>
                    <a:pt x="0" y="958"/>
                    <a:pt x="502" y="2259"/>
                    <a:pt x="1258" y="2526"/>
                  </a:cubicBezTo>
                  <a:cubicBezTo>
                    <a:pt x="1301" y="2537"/>
                    <a:pt x="1343" y="2542"/>
                    <a:pt x="1383" y="2542"/>
                  </a:cubicBezTo>
                  <a:cubicBezTo>
                    <a:pt x="1821" y="2542"/>
                    <a:pt x="2122" y="1978"/>
                    <a:pt x="1836" y="1612"/>
                  </a:cubicBezTo>
                  <a:cubicBezTo>
                    <a:pt x="1531" y="1270"/>
                    <a:pt x="1078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3;p50">
              <a:extLst>
                <a:ext uri="{FF2B5EF4-FFF2-40B4-BE49-F238E27FC236}">
                  <a16:creationId xmlns:a16="http://schemas.microsoft.com/office/drawing/2014/main" id="{86C0D87D-6F34-1FF9-3E4D-2C1EA0DE76BA}"/>
                </a:ext>
              </a:extLst>
            </p:cNvPr>
            <p:cNvSpPr/>
            <p:nvPr/>
          </p:nvSpPr>
          <p:spPr>
            <a:xfrm>
              <a:off x="2570440" y="2968073"/>
              <a:ext cx="189054" cy="208110"/>
            </a:xfrm>
            <a:custGeom>
              <a:avLst/>
              <a:gdLst/>
              <a:ahLst/>
              <a:cxnLst/>
              <a:rect l="l" t="t" r="r" b="b"/>
              <a:pathLst>
                <a:path w="2758" h="3036" extrusionOk="0">
                  <a:moveTo>
                    <a:pt x="1115" y="0"/>
                  </a:moveTo>
                  <a:cubicBezTo>
                    <a:pt x="1" y="0"/>
                    <a:pt x="287" y="2166"/>
                    <a:pt x="1107" y="2763"/>
                  </a:cubicBezTo>
                  <a:cubicBezTo>
                    <a:pt x="1302" y="2947"/>
                    <a:pt x="1567" y="3036"/>
                    <a:pt x="1827" y="3036"/>
                  </a:cubicBezTo>
                  <a:cubicBezTo>
                    <a:pt x="2271" y="3036"/>
                    <a:pt x="2702" y="2777"/>
                    <a:pt x="2757" y="2282"/>
                  </a:cubicBezTo>
                  <a:cubicBezTo>
                    <a:pt x="2669" y="1506"/>
                    <a:pt x="2244" y="661"/>
                    <a:pt x="1660" y="134"/>
                  </a:cubicBezTo>
                  <a:cubicBezTo>
                    <a:pt x="1450" y="41"/>
                    <a:pt x="1269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4;p50">
              <a:extLst>
                <a:ext uri="{FF2B5EF4-FFF2-40B4-BE49-F238E27FC236}">
                  <a16:creationId xmlns:a16="http://schemas.microsoft.com/office/drawing/2014/main" id="{FFF19D03-8736-B96F-23B1-3F8FC0466200}"/>
                </a:ext>
              </a:extLst>
            </p:cNvPr>
            <p:cNvSpPr/>
            <p:nvPr/>
          </p:nvSpPr>
          <p:spPr>
            <a:xfrm>
              <a:off x="2623220" y="2543294"/>
              <a:ext cx="111115" cy="93704"/>
            </a:xfrm>
            <a:custGeom>
              <a:avLst/>
              <a:gdLst/>
              <a:ahLst/>
              <a:cxnLst/>
              <a:rect l="l" t="t" r="r" b="b"/>
              <a:pathLst>
                <a:path w="1621" h="1367" extrusionOk="0">
                  <a:moveTo>
                    <a:pt x="993" y="0"/>
                  </a:moveTo>
                  <a:cubicBezTo>
                    <a:pt x="533" y="0"/>
                    <a:pt x="1" y="519"/>
                    <a:pt x="261" y="1016"/>
                  </a:cubicBezTo>
                  <a:cubicBezTo>
                    <a:pt x="274" y="1212"/>
                    <a:pt x="429" y="1367"/>
                    <a:pt x="595" y="1367"/>
                  </a:cubicBezTo>
                  <a:cubicBezTo>
                    <a:pt x="670" y="1367"/>
                    <a:pt x="747" y="1336"/>
                    <a:pt x="814" y="1263"/>
                  </a:cubicBezTo>
                  <a:cubicBezTo>
                    <a:pt x="1093" y="1022"/>
                    <a:pt x="1620" y="812"/>
                    <a:pt x="1486" y="354"/>
                  </a:cubicBezTo>
                  <a:cubicBezTo>
                    <a:pt x="1387" y="103"/>
                    <a:pt x="1197" y="0"/>
                    <a:pt x="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5;p50">
              <a:extLst>
                <a:ext uri="{FF2B5EF4-FFF2-40B4-BE49-F238E27FC236}">
                  <a16:creationId xmlns:a16="http://schemas.microsoft.com/office/drawing/2014/main" id="{99802B89-5EE3-2D45-DC63-0F018C39061F}"/>
                </a:ext>
              </a:extLst>
            </p:cNvPr>
            <p:cNvSpPr/>
            <p:nvPr/>
          </p:nvSpPr>
          <p:spPr>
            <a:xfrm>
              <a:off x="2632406" y="3506226"/>
              <a:ext cx="107688" cy="85342"/>
            </a:xfrm>
            <a:custGeom>
              <a:avLst/>
              <a:gdLst/>
              <a:ahLst/>
              <a:cxnLst/>
              <a:rect l="l" t="t" r="r" b="b"/>
              <a:pathLst>
                <a:path w="1571" h="1245" extrusionOk="0">
                  <a:moveTo>
                    <a:pt x="959" y="1"/>
                  </a:moveTo>
                  <a:cubicBezTo>
                    <a:pt x="491" y="1"/>
                    <a:pt x="0" y="737"/>
                    <a:pt x="393" y="1149"/>
                  </a:cubicBezTo>
                  <a:cubicBezTo>
                    <a:pt x="439" y="1216"/>
                    <a:pt x="503" y="1245"/>
                    <a:pt x="577" y="1245"/>
                  </a:cubicBezTo>
                  <a:cubicBezTo>
                    <a:pt x="948" y="1245"/>
                    <a:pt x="1570" y="527"/>
                    <a:pt x="1358" y="241"/>
                  </a:cubicBezTo>
                  <a:cubicBezTo>
                    <a:pt x="1245" y="71"/>
                    <a:pt x="1103" y="1"/>
                    <a:pt x="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6;p50">
              <a:extLst>
                <a:ext uri="{FF2B5EF4-FFF2-40B4-BE49-F238E27FC236}">
                  <a16:creationId xmlns:a16="http://schemas.microsoft.com/office/drawing/2014/main" id="{3358569F-AA03-3FD2-101B-7D27D7507964}"/>
                </a:ext>
              </a:extLst>
            </p:cNvPr>
            <p:cNvSpPr/>
            <p:nvPr/>
          </p:nvSpPr>
          <p:spPr>
            <a:xfrm>
              <a:off x="2335463" y="2884515"/>
              <a:ext cx="13093" cy="33108"/>
            </a:xfrm>
            <a:custGeom>
              <a:avLst/>
              <a:gdLst/>
              <a:ahLst/>
              <a:cxnLst/>
              <a:rect l="l" t="t" r="r" b="b"/>
              <a:pathLst>
                <a:path w="191" h="483" extrusionOk="0">
                  <a:moveTo>
                    <a:pt x="146" y="1"/>
                  </a:moveTo>
                  <a:cubicBezTo>
                    <a:pt x="96" y="159"/>
                    <a:pt x="44" y="318"/>
                    <a:pt x="0" y="483"/>
                  </a:cubicBezTo>
                  <a:cubicBezTo>
                    <a:pt x="64" y="438"/>
                    <a:pt x="114" y="382"/>
                    <a:pt x="159" y="292"/>
                  </a:cubicBezTo>
                  <a:cubicBezTo>
                    <a:pt x="191" y="185"/>
                    <a:pt x="184" y="89"/>
                    <a:pt x="146" y="1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7;p50">
              <a:extLst>
                <a:ext uri="{FF2B5EF4-FFF2-40B4-BE49-F238E27FC236}">
                  <a16:creationId xmlns:a16="http://schemas.microsoft.com/office/drawing/2014/main" id="{66780F78-35B2-2137-95BC-2465D0EC239C}"/>
                </a:ext>
              </a:extLst>
            </p:cNvPr>
            <p:cNvSpPr/>
            <p:nvPr/>
          </p:nvSpPr>
          <p:spPr>
            <a:xfrm>
              <a:off x="2731660" y="2779092"/>
              <a:ext cx="138740" cy="145732"/>
            </a:xfrm>
            <a:custGeom>
              <a:avLst/>
              <a:gdLst/>
              <a:ahLst/>
              <a:cxnLst/>
              <a:rect l="l" t="t" r="r" b="b"/>
              <a:pathLst>
                <a:path w="2024" h="2126" extrusionOk="0">
                  <a:moveTo>
                    <a:pt x="654" y="1"/>
                  </a:moveTo>
                  <a:cubicBezTo>
                    <a:pt x="38" y="1"/>
                    <a:pt x="0" y="897"/>
                    <a:pt x="229" y="1316"/>
                  </a:cubicBezTo>
                  <a:cubicBezTo>
                    <a:pt x="428" y="1846"/>
                    <a:pt x="921" y="2125"/>
                    <a:pt x="1319" y="2125"/>
                  </a:cubicBezTo>
                  <a:cubicBezTo>
                    <a:pt x="1718" y="2125"/>
                    <a:pt x="2023" y="1844"/>
                    <a:pt x="1841" y="1252"/>
                  </a:cubicBezTo>
                  <a:cubicBezTo>
                    <a:pt x="1384" y="909"/>
                    <a:pt x="1168" y="14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8;p50">
              <a:extLst>
                <a:ext uri="{FF2B5EF4-FFF2-40B4-BE49-F238E27FC236}">
                  <a16:creationId xmlns:a16="http://schemas.microsoft.com/office/drawing/2014/main" id="{7D8FF7B3-0378-7A75-574A-F7F2FC89ED5F}"/>
                </a:ext>
              </a:extLst>
            </p:cNvPr>
            <p:cNvSpPr/>
            <p:nvPr/>
          </p:nvSpPr>
          <p:spPr>
            <a:xfrm>
              <a:off x="2719459" y="3266795"/>
              <a:ext cx="149708" cy="84930"/>
            </a:xfrm>
            <a:custGeom>
              <a:avLst/>
              <a:gdLst/>
              <a:ahLst/>
              <a:cxnLst/>
              <a:rect l="l" t="t" r="r" b="b"/>
              <a:pathLst>
                <a:path w="2184" h="1239" extrusionOk="0">
                  <a:moveTo>
                    <a:pt x="1435" y="1"/>
                  </a:moveTo>
                  <a:cubicBezTo>
                    <a:pt x="759" y="1"/>
                    <a:pt x="0" y="1133"/>
                    <a:pt x="965" y="1239"/>
                  </a:cubicBezTo>
                  <a:cubicBezTo>
                    <a:pt x="1181" y="1201"/>
                    <a:pt x="1327" y="1048"/>
                    <a:pt x="1486" y="926"/>
                  </a:cubicBezTo>
                  <a:cubicBezTo>
                    <a:pt x="1765" y="782"/>
                    <a:pt x="2184" y="483"/>
                    <a:pt x="1835" y="172"/>
                  </a:cubicBezTo>
                  <a:cubicBezTo>
                    <a:pt x="1717" y="51"/>
                    <a:pt x="1578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9;p50">
              <a:extLst>
                <a:ext uri="{FF2B5EF4-FFF2-40B4-BE49-F238E27FC236}">
                  <a16:creationId xmlns:a16="http://schemas.microsoft.com/office/drawing/2014/main" id="{759A697B-21BF-51C8-C273-66C3F9410977}"/>
                </a:ext>
              </a:extLst>
            </p:cNvPr>
            <p:cNvSpPr/>
            <p:nvPr/>
          </p:nvSpPr>
          <p:spPr>
            <a:xfrm>
              <a:off x="2842911" y="2497574"/>
              <a:ext cx="175687" cy="185901"/>
            </a:xfrm>
            <a:custGeom>
              <a:avLst/>
              <a:gdLst/>
              <a:ahLst/>
              <a:cxnLst/>
              <a:rect l="l" t="t" r="r" b="b"/>
              <a:pathLst>
                <a:path w="2563" h="2712" extrusionOk="0">
                  <a:moveTo>
                    <a:pt x="1194" y="1"/>
                  </a:moveTo>
                  <a:cubicBezTo>
                    <a:pt x="328" y="1"/>
                    <a:pt x="0" y="1688"/>
                    <a:pt x="772" y="2255"/>
                  </a:cubicBezTo>
                  <a:cubicBezTo>
                    <a:pt x="965" y="2551"/>
                    <a:pt x="1330" y="2711"/>
                    <a:pt x="1682" y="2711"/>
                  </a:cubicBezTo>
                  <a:cubicBezTo>
                    <a:pt x="2067" y="2711"/>
                    <a:pt x="2437" y="2520"/>
                    <a:pt x="2549" y="2108"/>
                  </a:cubicBezTo>
                  <a:cubicBezTo>
                    <a:pt x="2563" y="1607"/>
                    <a:pt x="2054" y="546"/>
                    <a:pt x="1704" y="177"/>
                  </a:cubicBezTo>
                  <a:cubicBezTo>
                    <a:pt x="1519" y="54"/>
                    <a:pt x="1348" y="1"/>
                    <a:pt x="1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0;p50">
              <a:extLst>
                <a:ext uri="{FF2B5EF4-FFF2-40B4-BE49-F238E27FC236}">
                  <a16:creationId xmlns:a16="http://schemas.microsoft.com/office/drawing/2014/main" id="{3BE10FC4-66F8-A3C7-70F4-7F9370B3D551}"/>
                </a:ext>
              </a:extLst>
            </p:cNvPr>
            <p:cNvSpPr/>
            <p:nvPr/>
          </p:nvSpPr>
          <p:spPr>
            <a:xfrm>
              <a:off x="3005091" y="2791498"/>
              <a:ext cx="136684" cy="83696"/>
            </a:xfrm>
            <a:custGeom>
              <a:avLst/>
              <a:gdLst/>
              <a:ahLst/>
              <a:cxnLst/>
              <a:rect l="l" t="t" r="r" b="b"/>
              <a:pathLst>
                <a:path w="1994" h="1221" extrusionOk="0">
                  <a:moveTo>
                    <a:pt x="1046" y="1"/>
                  </a:moveTo>
                  <a:cubicBezTo>
                    <a:pt x="536" y="1"/>
                    <a:pt x="1" y="576"/>
                    <a:pt x="241" y="1097"/>
                  </a:cubicBezTo>
                  <a:cubicBezTo>
                    <a:pt x="279" y="1183"/>
                    <a:pt x="376" y="1220"/>
                    <a:pt x="503" y="1220"/>
                  </a:cubicBezTo>
                  <a:cubicBezTo>
                    <a:pt x="1012" y="1220"/>
                    <a:pt x="1994" y="625"/>
                    <a:pt x="1511" y="209"/>
                  </a:cubicBezTo>
                  <a:cubicBezTo>
                    <a:pt x="1377" y="63"/>
                    <a:pt x="1213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1;p50">
              <a:extLst>
                <a:ext uri="{FF2B5EF4-FFF2-40B4-BE49-F238E27FC236}">
                  <a16:creationId xmlns:a16="http://schemas.microsoft.com/office/drawing/2014/main" id="{0F56CE25-5574-550F-76AB-BD44D40ABD26}"/>
                </a:ext>
              </a:extLst>
            </p:cNvPr>
            <p:cNvSpPr/>
            <p:nvPr/>
          </p:nvSpPr>
          <p:spPr>
            <a:xfrm>
              <a:off x="2896925" y="3013039"/>
              <a:ext cx="109196" cy="100765"/>
            </a:xfrm>
            <a:custGeom>
              <a:avLst/>
              <a:gdLst/>
              <a:ahLst/>
              <a:cxnLst/>
              <a:rect l="l" t="t" r="r" b="b"/>
              <a:pathLst>
                <a:path w="1593" h="1470" extrusionOk="0">
                  <a:moveTo>
                    <a:pt x="890" y="1"/>
                  </a:moveTo>
                  <a:cubicBezTo>
                    <a:pt x="451" y="1"/>
                    <a:pt x="1" y="716"/>
                    <a:pt x="52" y="1168"/>
                  </a:cubicBezTo>
                  <a:cubicBezTo>
                    <a:pt x="136" y="1383"/>
                    <a:pt x="285" y="1469"/>
                    <a:pt x="455" y="1469"/>
                  </a:cubicBezTo>
                  <a:cubicBezTo>
                    <a:pt x="942" y="1469"/>
                    <a:pt x="1593" y="750"/>
                    <a:pt x="1310" y="278"/>
                  </a:cubicBezTo>
                  <a:cubicBezTo>
                    <a:pt x="1184" y="81"/>
                    <a:pt x="1038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2;p50">
              <a:extLst>
                <a:ext uri="{FF2B5EF4-FFF2-40B4-BE49-F238E27FC236}">
                  <a16:creationId xmlns:a16="http://schemas.microsoft.com/office/drawing/2014/main" id="{7C2EDD0D-42C7-974B-F65A-3A54ECD214FD}"/>
                </a:ext>
              </a:extLst>
            </p:cNvPr>
            <p:cNvSpPr/>
            <p:nvPr/>
          </p:nvSpPr>
          <p:spPr>
            <a:xfrm>
              <a:off x="2948678" y="3257953"/>
              <a:ext cx="142716" cy="133942"/>
            </a:xfrm>
            <a:custGeom>
              <a:avLst/>
              <a:gdLst/>
              <a:ahLst/>
              <a:cxnLst/>
              <a:rect l="l" t="t" r="r" b="b"/>
              <a:pathLst>
                <a:path w="2082" h="1954" extrusionOk="0">
                  <a:moveTo>
                    <a:pt x="1096" y="1"/>
                  </a:moveTo>
                  <a:cubicBezTo>
                    <a:pt x="0" y="1"/>
                    <a:pt x="704" y="1518"/>
                    <a:pt x="1279" y="1863"/>
                  </a:cubicBezTo>
                  <a:cubicBezTo>
                    <a:pt x="1363" y="1923"/>
                    <a:pt x="1487" y="1954"/>
                    <a:pt x="1612" y="1954"/>
                  </a:cubicBezTo>
                  <a:cubicBezTo>
                    <a:pt x="1846" y="1954"/>
                    <a:pt x="2082" y="1844"/>
                    <a:pt x="2061" y="1609"/>
                  </a:cubicBezTo>
                  <a:cubicBezTo>
                    <a:pt x="1515" y="1190"/>
                    <a:pt x="1920" y="211"/>
                    <a:pt x="1152" y="2"/>
                  </a:cubicBezTo>
                  <a:cubicBezTo>
                    <a:pt x="1133" y="1"/>
                    <a:pt x="111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3;p50">
              <a:extLst>
                <a:ext uri="{FF2B5EF4-FFF2-40B4-BE49-F238E27FC236}">
                  <a16:creationId xmlns:a16="http://schemas.microsoft.com/office/drawing/2014/main" id="{AB154225-ED2A-DAAF-12BE-441399329D60}"/>
                </a:ext>
              </a:extLst>
            </p:cNvPr>
            <p:cNvSpPr/>
            <p:nvPr/>
          </p:nvSpPr>
          <p:spPr>
            <a:xfrm>
              <a:off x="3153562" y="3506158"/>
              <a:ext cx="81297" cy="73277"/>
            </a:xfrm>
            <a:custGeom>
              <a:avLst/>
              <a:gdLst/>
              <a:ahLst/>
              <a:cxnLst/>
              <a:rect l="l" t="t" r="r" b="b"/>
              <a:pathLst>
                <a:path w="1186" h="1069" extrusionOk="0">
                  <a:moveTo>
                    <a:pt x="785" y="0"/>
                  </a:moveTo>
                  <a:cubicBezTo>
                    <a:pt x="376" y="0"/>
                    <a:pt x="1" y="640"/>
                    <a:pt x="88" y="1068"/>
                  </a:cubicBezTo>
                  <a:cubicBezTo>
                    <a:pt x="476" y="864"/>
                    <a:pt x="837" y="643"/>
                    <a:pt x="1186" y="388"/>
                  </a:cubicBezTo>
                  <a:cubicBezTo>
                    <a:pt x="1174" y="286"/>
                    <a:pt x="1136" y="192"/>
                    <a:pt x="1072" y="116"/>
                  </a:cubicBezTo>
                  <a:cubicBezTo>
                    <a:pt x="978" y="35"/>
                    <a:pt x="881" y="0"/>
                    <a:pt x="785" y="0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4;p50">
              <a:extLst>
                <a:ext uri="{FF2B5EF4-FFF2-40B4-BE49-F238E27FC236}">
                  <a16:creationId xmlns:a16="http://schemas.microsoft.com/office/drawing/2014/main" id="{1326BBD1-7170-585D-E322-4E86C9F8240B}"/>
                </a:ext>
              </a:extLst>
            </p:cNvPr>
            <p:cNvSpPr/>
            <p:nvPr/>
          </p:nvSpPr>
          <p:spPr>
            <a:xfrm>
              <a:off x="3156030" y="2568108"/>
              <a:ext cx="75402" cy="84039"/>
            </a:xfrm>
            <a:custGeom>
              <a:avLst/>
              <a:gdLst/>
              <a:ahLst/>
              <a:cxnLst/>
              <a:rect l="l" t="t" r="r" b="b"/>
              <a:pathLst>
                <a:path w="1100" h="1226" extrusionOk="0">
                  <a:moveTo>
                    <a:pt x="522" y="0"/>
                  </a:moveTo>
                  <a:cubicBezTo>
                    <a:pt x="255" y="114"/>
                    <a:pt x="1" y="469"/>
                    <a:pt x="45" y="819"/>
                  </a:cubicBezTo>
                  <a:cubicBezTo>
                    <a:pt x="43" y="1112"/>
                    <a:pt x="167" y="1225"/>
                    <a:pt x="328" y="1225"/>
                  </a:cubicBezTo>
                  <a:cubicBezTo>
                    <a:pt x="643" y="1225"/>
                    <a:pt x="1100" y="798"/>
                    <a:pt x="1049" y="437"/>
                  </a:cubicBezTo>
                  <a:cubicBezTo>
                    <a:pt x="1049" y="399"/>
                    <a:pt x="1043" y="361"/>
                    <a:pt x="1036" y="329"/>
                  </a:cubicBezTo>
                  <a:lnTo>
                    <a:pt x="1029" y="329"/>
                  </a:lnTo>
                  <a:cubicBezTo>
                    <a:pt x="865" y="215"/>
                    <a:pt x="693" y="101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75;p50">
              <a:extLst>
                <a:ext uri="{FF2B5EF4-FFF2-40B4-BE49-F238E27FC236}">
                  <a16:creationId xmlns:a16="http://schemas.microsoft.com/office/drawing/2014/main" id="{681E446F-1409-AEFC-7E78-C214435EC078}"/>
                </a:ext>
              </a:extLst>
            </p:cNvPr>
            <p:cNvSpPr/>
            <p:nvPr/>
          </p:nvSpPr>
          <p:spPr>
            <a:xfrm>
              <a:off x="3224302" y="2769427"/>
              <a:ext cx="147720" cy="144224"/>
            </a:xfrm>
            <a:custGeom>
              <a:avLst/>
              <a:gdLst/>
              <a:ahLst/>
              <a:cxnLst/>
              <a:rect l="l" t="t" r="r" b="b"/>
              <a:pathLst>
                <a:path w="2155" h="2104" extrusionOk="0">
                  <a:moveTo>
                    <a:pt x="796" y="1"/>
                  </a:moveTo>
                  <a:cubicBezTo>
                    <a:pt x="1" y="1"/>
                    <a:pt x="528" y="1420"/>
                    <a:pt x="954" y="1794"/>
                  </a:cubicBezTo>
                  <a:cubicBezTo>
                    <a:pt x="1085" y="2000"/>
                    <a:pt x="1347" y="2104"/>
                    <a:pt x="1577" y="2104"/>
                  </a:cubicBezTo>
                  <a:cubicBezTo>
                    <a:pt x="1896" y="2104"/>
                    <a:pt x="2155" y="1904"/>
                    <a:pt x="1927" y="1496"/>
                  </a:cubicBezTo>
                  <a:cubicBezTo>
                    <a:pt x="1539" y="1064"/>
                    <a:pt x="1602" y="314"/>
                    <a:pt x="1038" y="35"/>
                  </a:cubicBezTo>
                  <a:cubicBezTo>
                    <a:pt x="946" y="12"/>
                    <a:pt x="86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76;p50">
              <a:extLst>
                <a:ext uri="{FF2B5EF4-FFF2-40B4-BE49-F238E27FC236}">
                  <a16:creationId xmlns:a16="http://schemas.microsoft.com/office/drawing/2014/main" id="{29842EBD-4882-D37B-DF73-8FD2894EBC7B}"/>
                </a:ext>
              </a:extLst>
            </p:cNvPr>
            <p:cNvSpPr/>
            <p:nvPr/>
          </p:nvSpPr>
          <p:spPr>
            <a:xfrm>
              <a:off x="3119152" y="2976984"/>
              <a:ext cx="141756" cy="184119"/>
            </a:xfrm>
            <a:custGeom>
              <a:avLst/>
              <a:gdLst/>
              <a:ahLst/>
              <a:cxnLst/>
              <a:rect l="l" t="t" r="r" b="b"/>
              <a:pathLst>
                <a:path w="2068" h="2686" extrusionOk="0">
                  <a:moveTo>
                    <a:pt x="985" y="0"/>
                  </a:moveTo>
                  <a:cubicBezTo>
                    <a:pt x="607" y="0"/>
                    <a:pt x="236" y="272"/>
                    <a:pt x="164" y="848"/>
                  </a:cubicBezTo>
                  <a:cubicBezTo>
                    <a:pt x="0" y="1543"/>
                    <a:pt x="356" y="2685"/>
                    <a:pt x="1130" y="2685"/>
                  </a:cubicBezTo>
                  <a:cubicBezTo>
                    <a:pt x="1136" y="2685"/>
                    <a:pt x="1142" y="2685"/>
                    <a:pt x="1148" y="2685"/>
                  </a:cubicBezTo>
                  <a:cubicBezTo>
                    <a:pt x="1151" y="2685"/>
                    <a:pt x="1153" y="2685"/>
                    <a:pt x="1156" y="2685"/>
                  </a:cubicBezTo>
                  <a:cubicBezTo>
                    <a:pt x="2068" y="2685"/>
                    <a:pt x="1810" y="1540"/>
                    <a:pt x="1872" y="932"/>
                  </a:cubicBezTo>
                  <a:cubicBezTo>
                    <a:pt x="1820" y="325"/>
                    <a:pt x="1398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77;p50">
              <a:extLst>
                <a:ext uri="{FF2B5EF4-FFF2-40B4-BE49-F238E27FC236}">
                  <a16:creationId xmlns:a16="http://schemas.microsoft.com/office/drawing/2014/main" id="{D6D0E72E-275C-28F0-C8DA-4599FE655CF2}"/>
                </a:ext>
              </a:extLst>
            </p:cNvPr>
            <p:cNvSpPr/>
            <p:nvPr/>
          </p:nvSpPr>
          <p:spPr>
            <a:xfrm>
              <a:off x="3252474" y="3275089"/>
              <a:ext cx="99531" cy="90483"/>
            </a:xfrm>
            <a:custGeom>
              <a:avLst/>
              <a:gdLst/>
              <a:ahLst/>
              <a:cxnLst/>
              <a:rect l="l" t="t" r="r" b="b"/>
              <a:pathLst>
                <a:path w="1452" h="1320" extrusionOk="0">
                  <a:moveTo>
                    <a:pt x="1032" y="1"/>
                  </a:moveTo>
                  <a:cubicBezTo>
                    <a:pt x="663" y="1"/>
                    <a:pt x="176" y="335"/>
                    <a:pt x="124" y="711"/>
                  </a:cubicBezTo>
                  <a:cubicBezTo>
                    <a:pt x="1" y="972"/>
                    <a:pt x="162" y="1319"/>
                    <a:pt x="395" y="1319"/>
                  </a:cubicBezTo>
                  <a:cubicBezTo>
                    <a:pt x="473" y="1319"/>
                    <a:pt x="559" y="1280"/>
                    <a:pt x="645" y="1186"/>
                  </a:cubicBezTo>
                  <a:cubicBezTo>
                    <a:pt x="894" y="940"/>
                    <a:pt x="1325" y="799"/>
                    <a:pt x="1452" y="462"/>
                  </a:cubicBezTo>
                  <a:cubicBezTo>
                    <a:pt x="1447" y="131"/>
                    <a:pt x="1262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78;p50">
              <a:extLst>
                <a:ext uri="{FF2B5EF4-FFF2-40B4-BE49-F238E27FC236}">
                  <a16:creationId xmlns:a16="http://schemas.microsoft.com/office/drawing/2014/main" id="{EDC10252-7A3B-2C6B-543A-08A1889B1CF6}"/>
                </a:ext>
              </a:extLst>
            </p:cNvPr>
            <p:cNvSpPr/>
            <p:nvPr/>
          </p:nvSpPr>
          <p:spPr>
            <a:xfrm>
              <a:off x="3387168" y="3020236"/>
              <a:ext cx="86370" cy="113309"/>
            </a:xfrm>
            <a:custGeom>
              <a:avLst/>
              <a:gdLst/>
              <a:ahLst/>
              <a:cxnLst/>
              <a:rect l="l" t="t" r="r" b="b"/>
              <a:pathLst>
                <a:path w="1260" h="1653" extrusionOk="0">
                  <a:moveTo>
                    <a:pt x="1117" y="0"/>
                  </a:moveTo>
                  <a:cubicBezTo>
                    <a:pt x="518" y="0"/>
                    <a:pt x="1" y="1008"/>
                    <a:pt x="281" y="1521"/>
                  </a:cubicBezTo>
                  <a:cubicBezTo>
                    <a:pt x="352" y="1613"/>
                    <a:pt x="445" y="1652"/>
                    <a:pt x="549" y="1652"/>
                  </a:cubicBezTo>
                  <a:cubicBezTo>
                    <a:pt x="766" y="1652"/>
                    <a:pt x="1029" y="1477"/>
                    <a:pt x="1239" y="1240"/>
                  </a:cubicBezTo>
                  <a:cubicBezTo>
                    <a:pt x="1253" y="1044"/>
                    <a:pt x="1259" y="847"/>
                    <a:pt x="1259" y="650"/>
                  </a:cubicBezTo>
                  <a:cubicBezTo>
                    <a:pt x="1259" y="434"/>
                    <a:pt x="1253" y="225"/>
                    <a:pt x="1239" y="15"/>
                  </a:cubicBezTo>
                  <a:cubicBezTo>
                    <a:pt x="1198" y="5"/>
                    <a:pt x="1158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79;p50">
              <a:extLst>
                <a:ext uri="{FF2B5EF4-FFF2-40B4-BE49-F238E27FC236}">
                  <a16:creationId xmlns:a16="http://schemas.microsoft.com/office/drawing/2014/main" id="{BDEBFB40-8F4B-0DBD-AAF3-275B4DB59B58}"/>
                </a:ext>
              </a:extLst>
            </p:cNvPr>
            <p:cNvSpPr/>
            <p:nvPr/>
          </p:nvSpPr>
          <p:spPr>
            <a:xfrm>
              <a:off x="2286659" y="2456172"/>
              <a:ext cx="1216855" cy="1216855"/>
            </a:xfrm>
            <a:custGeom>
              <a:avLst/>
              <a:gdLst/>
              <a:ahLst/>
              <a:cxnLst/>
              <a:rect l="l" t="t" r="r" b="b"/>
              <a:pathLst>
                <a:path w="17752" h="17752" extrusionOk="0">
                  <a:moveTo>
                    <a:pt x="8879" y="877"/>
                  </a:moveTo>
                  <a:cubicBezTo>
                    <a:pt x="13287" y="877"/>
                    <a:pt x="16875" y="4465"/>
                    <a:pt x="16875" y="8879"/>
                  </a:cubicBezTo>
                  <a:cubicBezTo>
                    <a:pt x="16875" y="13286"/>
                    <a:pt x="13287" y="16875"/>
                    <a:pt x="8879" y="16875"/>
                  </a:cubicBezTo>
                  <a:cubicBezTo>
                    <a:pt x="4466" y="16875"/>
                    <a:pt x="877" y="13286"/>
                    <a:pt x="877" y="8879"/>
                  </a:cubicBezTo>
                  <a:cubicBezTo>
                    <a:pt x="877" y="4465"/>
                    <a:pt x="4466" y="877"/>
                    <a:pt x="8879" y="877"/>
                  </a:cubicBezTo>
                  <a:close/>
                  <a:moveTo>
                    <a:pt x="8879" y="1"/>
                  </a:moveTo>
                  <a:cubicBezTo>
                    <a:pt x="3983" y="1"/>
                    <a:pt x="0" y="3982"/>
                    <a:pt x="0" y="8879"/>
                  </a:cubicBezTo>
                  <a:cubicBezTo>
                    <a:pt x="0" y="13769"/>
                    <a:pt x="3983" y="17752"/>
                    <a:pt x="8879" y="17752"/>
                  </a:cubicBezTo>
                  <a:cubicBezTo>
                    <a:pt x="13770" y="17752"/>
                    <a:pt x="17752" y="13769"/>
                    <a:pt x="17752" y="8879"/>
                  </a:cubicBezTo>
                  <a:cubicBezTo>
                    <a:pt x="17752" y="3982"/>
                    <a:pt x="13770" y="1"/>
                    <a:pt x="8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1180;p50">
            <a:extLst>
              <a:ext uri="{FF2B5EF4-FFF2-40B4-BE49-F238E27FC236}">
                <a16:creationId xmlns:a16="http://schemas.microsoft.com/office/drawing/2014/main" id="{92E08E09-BE77-83C5-C8A6-F2E1F286FFE1}"/>
              </a:ext>
            </a:extLst>
          </p:cNvPr>
          <p:cNvGrpSpPr/>
          <p:nvPr/>
        </p:nvGrpSpPr>
        <p:grpSpPr>
          <a:xfrm>
            <a:off x="1558349" y="4443907"/>
            <a:ext cx="200036" cy="235857"/>
            <a:chOff x="6994225" y="1234025"/>
            <a:chExt cx="836412" cy="826738"/>
          </a:xfrm>
        </p:grpSpPr>
        <p:sp>
          <p:nvSpPr>
            <p:cNvPr id="61" name="Google Shape;1181;p50">
              <a:extLst>
                <a:ext uri="{FF2B5EF4-FFF2-40B4-BE49-F238E27FC236}">
                  <a16:creationId xmlns:a16="http://schemas.microsoft.com/office/drawing/2014/main" id="{75880E7B-5663-60AF-D0BF-D3857CA8584F}"/>
                </a:ext>
              </a:extLst>
            </p:cNvPr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2;p50">
              <a:extLst>
                <a:ext uri="{FF2B5EF4-FFF2-40B4-BE49-F238E27FC236}">
                  <a16:creationId xmlns:a16="http://schemas.microsoft.com/office/drawing/2014/main" id="{2F99345B-4721-DAE1-09FC-D34CDE2BF385}"/>
                </a:ext>
              </a:extLst>
            </p:cNvPr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83;p50">
              <a:extLst>
                <a:ext uri="{FF2B5EF4-FFF2-40B4-BE49-F238E27FC236}">
                  <a16:creationId xmlns:a16="http://schemas.microsoft.com/office/drawing/2014/main" id="{B9FEBF9B-338E-2F76-7004-24A5014A244D}"/>
                </a:ext>
              </a:extLst>
            </p:cNvPr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184;p50">
              <a:extLst>
                <a:ext uri="{FF2B5EF4-FFF2-40B4-BE49-F238E27FC236}">
                  <a16:creationId xmlns:a16="http://schemas.microsoft.com/office/drawing/2014/main" id="{5D68AF7C-B9EF-B56D-069B-46C1E4B3FA5B}"/>
                </a:ext>
              </a:extLst>
            </p:cNvPr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185;p50">
              <a:extLst>
                <a:ext uri="{FF2B5EF4-FFF2-40B4-BE49-F238E27FC236}">
                  <a16:creationId xmlns:a16="http://schemas.microsoft.com/office/drawing/2014/main" id="{00C11D70-0C8A-2944-BF4D-C1E352D65519}"/>
                </a:ext>
              </a:extLst>
            </p:cNvPr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186;p50">
              <a:extLst>
                <a:ext uri="{FF2B5EF4-FFF2-40B4-BE49-F238E27FC236}">
                  <a16:creationId xmlns:a16="http://schemas.microsoft.com/office/drawing/2014/main" id="{5E9FE328-04F0-F474-B1E8-0C843816EF47}"/>
                </a:ext>
              </a:extLst>
            </p:cNvPr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1180;p50">
            <a:extLst>
              <a:ext uri="{FF2B5EF4-FFF2-40B4-BE49-F238E27FC236}">
                <a16:creationId xmlns:a16="http://schemas.microsoft.com/office/drawing/2014/main" id="{8A540880-3766-2393-0F11-5FFAE524D689}"/>
              </a:ext>
            </a:extLst>
          </p:cNvPr>
          <p:cNvGrpSpPr/>
          <p:nvPr/>
        </p:nvGrpSpPr>
        <p:grpSpPr>
          <a:xfrm>
            <a:off x="603438" y="4147306"/>
            <a:ext cx="359187" cy="293730"/>
            <a:chOff x="6994225" y="1234025"/>
            <a:chExt cx="836412" cy="826738"/>
          </a:xfrm>
        </p:grpSpPr>
        <p:sp>
          <p:nvSpPr>
            <p:cNvPr id="773" name="Google Shape;1181;p50">
              <a:extLst>
                <a:ext uri="{FF2B5EF4-FFF2-40B4-BE49-F238E27FC236}">
                  <a16:creationId xmlns:a16="http://schemas.microsoft.com/office/drawing/2014/main" id="{2722BA79-DD66-33F0-82CA-A0AA96943209}"/>
                </a:ext>
              </a:extLst>
            </p:cNvPr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182;p50">
              <a:extLst>
                <a:ext uri="{FF2B5EF4-FFF2-40B4-BE49-F238E27FC236}">
                  <a16:creationId xmlns:a16="http://schemas.microsoft.com/office/drawing/2014/main" id="{B7649A2A-532F-B535-A29C-0CC34FF7BA85}"/>
                </a:ext>
              </a:extLst>
            </p:cNvPr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183;p50">
              <a:extLst>
                <a:ext uri="{FF2B5EF4-FFF2-40B4-BE49-F238E27FC236}">
                  <a16:creationId xmlns:a16="http://schemas.microsoft.com/office/drawing/2014/main" id="{684B6678-241F-5449-DEA9-07A869085CF0}"/>
                </a:ext>
              </a:extLst>
            </p:cNvPr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184;p50">
              <a:extLst>
                <a:ext uri="{FF2B5EF4-FFF2-40B4-BE49-F238E27FC236}">
                  <a16:creationId xmlns:a16="http://schemas.microsoft.com/office/drawing/2014/main" id="{72E44845-AF2E-C890-39D4-B9D3FC5B17CC}"/>
                </a:ext>
              </a:extLst>
            </p:cNvPr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185;p50">
              <a:extLst>
                <a:ext uri="{FF2B5EF4-FFF2-40B4-BE49-F238E27FC236}">
                  <a16:creationId xmlns:a16="http://schemas.microsoft.com/office/drawing/2014/main" id="{EDFA2CF7-B5DB-D1E4-8570-8109767636D8}"/>
                </a:ext>
              </a:extLst>
            </p:cNvPr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186;p50">
              <a:extLst>
                <a:ext uri="{FF2B5EF4-FFF2-40B4-BE49-F238E27FC236}">
                  <a16:creationId xmlns:a16="http://schemas.microsoft.com/office/drawing/2014/main" id="{6DD0EE5E-3C10-25CD-BD30-A42638506453}"/>
                </a:ext>
              </a:extLst>
            </p:cNvPr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1180;p50">
            <a:extLst>
              <a:ext uri="{FF2B5EF4-FFF2-40B4-BE49-F238E27FC236}">
                <a16:creationId xmlns:a16="http://schemas.microsoft.com/office/drawing/2014/main" id="{6C51B254-494D-CF98-23B9-B80E3F5617F0}"/>
              </a:ext>
            </a:extLst>
          </p:cNvPr>
          <p:cNvGrpSpPr/>
          <p:nvPr/>
        </p:nvGrpSpPr>
        <p:grpSpPr>
          <a:xfrm>
            <a:off x="68109" y="4624763"/>
            <a:ext cx="417061" cy="380540"/>
            <a:chOff x="6994225" y="1234025"/>
            <a:chExt cx="836412" cy="826738"/>
          </a:xfrm>
        </p:grpSpPr>
        <p:sp>
          <p:nvSpPr>
            <p:cNvPr id="896" name="Google Shape;1181;p50">
              <a:extLst>
                <a:ext uri="{FF2B5EF4-FFF2-40B4-BE49-F238E27FC236}">
                  <a16:creationId xmlns:a16="http://schemas.microsoft.com/office/drawing/2014/main" id="{B9070E60-1669-4580-1147-8FCE5DEB731B}"/>
                </a:ext>
              </a:extLst>
            </p:cNvPr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182;p50">
              <a:extLst>
                <a:ext uri="{FF2B5EF4-FFF2-40B4-BE49-F238E27FC236}">
                  <a16:creationId xmlns:a16="http://schemas.microsoft.com/office/drawing/2014/main" id="{FA747FC2-C053-9445-D61E-63098E30CC73}"/>
                </a:ext>
              </a:extLst>
            </p:cNvPr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183;p50">
              <a:extLst>
                <a:ext uri="{FF2B5EF4-FFF2-40B4-BE49-F238E27FC236}">
                  <a16:creationId xmlns:a16="http://schemas.microsoft.com/office/drawing/2014/main" id="{6696BBDA-53D8-3B9E-10A3-09AC3DB157F4}"/>
                </a:ext>
              </a:extLst>
            </p:cNvPr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184;p50">
              <a:extLst>
                <a:ext uri="{FF2B5EF4-FFF2-40B4-BE49-F238E27FC236}">
                  <a16:creationId xmlns:a16="http://schemas.microsoft.com/office/drawing/2014/main" id="{B8EA9AB6-217A-37A0-5A96-84E6D41881D3}"/>
                </a:ext>
              </a:extLst>
            </p:cNvPr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185;p50">
              <a:extLst>
                <a:ext uri="{FF2B5EF4-FFF2-40B4-BE49-F238E27FC236}">
                  <a16:creationId xmlns:a16="http://schemas.microsoft.com/office/drawing/2014/main" id="{6C35EBD1-ADF4-EB57-A5BA-3F1A47391331}"/>
                </a:ext>
              </a:extLst>
            </p:cNvPr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186;p50">
              <a:extLst>
                <a:ext uri="{FF2B5EF4-FFF2-40B4-BE49-F238E27FC236}">
                  <a16:creationId xmlns:a16="http://schemas.microsoft.com/office/drawing/2014/main" id="{74B62F6B-3660-C15E-49C4-D8C7726DC3D7}"/>
                </a:ext>
              </a:extLst>
            </p:cNvPr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03" name="Table 902">
            <a:extLst>
              <a:ext uri="{FF2B5EF4-FFF2-40B4-BE49-F238E27FC236}">
                <a16:creationId xmlns:a16="http://schemas.microsoft.com/office/drawing/2014/main" id="{C7EA2ABE-0460-315F-5FE0-256D8304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24637"/>
              </p:ext>
            </p:extLst>
          </p:nvPr>
        </p:nvGraphicFramePr>
        <p:xfrm>
          <a:off x="1417898" y="1287683"/>
          <a:ext cx="6307914" cy="2908274"/>
        </p:xfrm>
        <a:graphic>
          <a:graphicData uri="http://schemas.openxmlformats.org/drawingml/2006/table">
            <a:tbl>
              <a:tblPr firstRow="1" bandRow="1">
                <a:tableStyleId>{33B182C7-25A6-4E0A-9B3F-75D2F2FE4B30}</a:tableStyleId>
              </a:tblPr>
              <a:tblGrid>
                <a:gridCol w="1634924">
                  <a:extLst>
                    <a:ext uri="{9D8B030D-6E8A-4147-A177-3AD203B41FA5}">
                      <a16:colId xmlns:a16="http://schemas.microsoft.com/office/drawing/2014/main" val="3080678477"/>
                    </a:ext>
                  </a:extLst>
                </a:gridCol>
                <a:gridCol w="1025304">
                  <a:extLst>
                    <a:ext uri="{9D8B030D-6E8A-4147-A177-3AD203B41FA5}">
                      <a16:colId xmlns:a16="http://schemas.microsoft.com/office/drawing/2014/main" val="103000192"/>
                    </a:ext>
                  </a:extLst>
                </a:gridCol>
                <a:gridCol w="1072782">
                  <a:extLst>
                    <a:ext uri="{9D8B030D-6E8A-4147-A177-3AD203B41FA5}">
                      <a16:colId xmlns:a16="http://schemas.microsoft.com/office/drawing/2014/main" val="804010546"/>
                    </a:ext>
                  </a:extLst>
                </a:gridCol>
                <a:gridCol w="1019805">
                  <a:extLst>
                    <a:ext uri="{9D8B030D-6E8A-4147-A177-3AD203B41FA5}">
                      <a16:colId xmlns:a16="http://schemas.microsoft.com/office/drawing/2014/main" val="1564857853"/>
                    </a:ext>
                  </a:extLst>
                </a:gridCol>
                <a:gridCol w="1555099">
                  <a:extLst>
                    <a:ext uri="{9D8B030D-6E8A-4147-A177-3AD203B41FA5}">
                      <a16:colId xmlns:a16="http://schemas.microsoft.com/office/drawing/2014/main" val="285636591"/>
                    </a:ext>
                  </a:extLst>
                </a:gridCol>
              </a:tblGrid>
              <a:tr h="573059">
                <a:tc>
                  <a:txBody>
                    <a:bodyPr/>
                    <a:lstStyle/>
                    <a:p>
                      <a:r>
                        <a:rPr lang="en-US" dirty="0"/>
                        <a:t>Status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Infection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Vaccination Rate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Immunity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I.R. Non 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/>
                        <a:t>Vaccinated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67546"/>
                  </a:ext>
                </a:extLst>
              </a:tr>
              <a:tr h="530079">
                <a:tc>
                  <a:txBody>
                    <a:bodyPr/>
                    <a:lstStyle/>
                    <a:p>
                      <a:r>
                        <a:rPr lang="en-US"/>
                        <a:t>$0 – 24,999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28.18%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970"/>
                  </a:ext>
                </a:extLst>
              </a:tr>
              <a:tr h="744978">
                <a:tc>
                  <a:txBody>
                    <a:bodyPr/>
                    <a:lstStyle/>
                    <a:p>
                      <a:r>
                        <a:rPr lang="en-US"/>
                        <a:t>$25,000 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– </a:t>
                      </a:r>
                      <a:r>
                        <a:rPr lang="en-US"/>
                        <a:t>44,999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24.1%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25.14%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4461"/>
                  </a:ext>
                </a:extLst>
              </a:tr>
              <a:tr h="530079">
                <a:tc>
                  <a:txBody>
                    <a:bodyPr/>
                    <a:lstStyle/>
                    <a:p>
                      <a:r>
                        <a:rPr lang="en-US"/>
                        <a:t>$45,000 – 74,999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66294"/>
                  </a:ext>
                </a:extLst>
              </a:tr>
              <a:tr h="530079">
                <a:tc>
                  <a:txBody>
                    <a:bodyPr/>
                    <a:lstStyle/>
                    <a:p>
                      <a:r>
                        <a:rPr lang="en-US"/>
                        <a:t>$75,000+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0.66%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3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3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8255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bg2"/>
                </a:solidFill>
              </a:rPr>
              <a:t>Household Income</a:t>
            </a:r>
          </a:p>
        </p:txBody>
      </p:sp>
      <p:sp>
        <p:nvSpPr>
          <p:cNvPr id="781" name="Google Shape;781;p43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85" name="Google Shape;785;p43"/>
          <p:cNvSpPr txBox="1"/>
          <p:nvPr/>
        </p:nvSpPr>
        <p:spPr>
          <a:xfrm>
            <a:off x="646880" y="1357880"/>
            <a:ext cx="7174735" cy="286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>
              <a:solidFill>
                <a:srgbClr val="00144A"/>
              </a:solidFill>
              <a:latin typeface="Epilogue"/>
              <a:ea typeface="Epilogue"/>
              <a:cs typeface="Epilogue"/>
            </a:endParaRPr>
          </a:p>
        </p:txBody>
      </p:sp>
      <p:sp>
        <p:nvSpPr>
          <p:cNvPr id="798" name="Google Shape;798;p43"/>
          <p:cNvSpPr txBox="1"/>
          <p:nvPr/>
        </p:nvSpPr>
        <p:spPr>
          <a:xfrm>
            <a:off x="3039225" y="3056563"/>
            <a:ext cx="11958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4000">
              <a:solidFill>
                <a:srgbClr val="0044D3"/>
              </a:solidFill>
              <a:latin typeface="Epilogue Medium"/>
              <a:ea typeface="Epilogue Medium"/>
              <a:cs typeface="Epilogue Medium"/>
            </a:endParaRPr>
          </a:p>
        </p:txBody>
      </p:sp>
      <p:grpSp>
        <p:nvGrpSpPr>
          <p:cNvPr id="857" name="Google Shape;857;p43"/>
          <p:cNvGrpSpPr/>
          <p:nvPr/>
        </p:nvGrpSpPr>
        <p:grpSpPr>
          <a:xfrm>
            <a:off x="7921001" y="467706"/>
            <a:ext cx="401560" cy="393697"/>
            <a:chOff x="6883711" y="-1289921"/>
            <a:chExt cx="365553" cy="358395"/>
          </a:xfrm>
        </p:grpSpPr>
        <p:sp>
          <p:nvSpPr>
            <p:cNvPr id="858" name="Google Shape;858;p43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3"/>
          <p:cNvGrpSpPr/>
          <p:nvPr/>
        </p:nvGrpSpPr>
        <p:grpSpPr>
          <a:xfrm>
            <a:off x="8358981" y="731030"/>
            <a:ext cx="401560" cy="393697"/>
            <a:chOff x="6883711" y="-1289921"/>
            <a:chExt cx="365553" cy="358395"/>
          </a:xfrm>
        </p:grpSpPr>
        <p:sp>
          <p:nvSpPr>
            <p:cNvPr id="864" name="Google Shape;864;p43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24;p50">
            <a:extLst>
              <a:ext uri="{FF2B5EF4-FFF2-40B4-BE49-F238E27FC236}">
                <a16:creationId xmlns:a16="http://schemas.microsoft.com/office/drawing/2014/main" id="{1A5E4265-269E-0A31-F121-D4C3E7A90767}"/>
              </a:ext>
            </a:extLst>
          </p:cNvPr>
          <p:cNvGrpSpPr/>
          <p:nvPr/>
        </p:nvGrpSpPr>
        <p:grpSpPr>
          <a:xfrm>
            <a:off x="221611" y="4225155"/>
            <a:ext cx="1587290" cy="799050"/>
            <a:chOff x="715100" y="1678725"/>
            <a:chExt cx="3149872" cy="1970986"/>
          </a:xfrm>
        </p:grpSpPr>
        <p:sp>
          <p:nvSpPr>
            <p:cNvPr id="3" name="Google Shape;1125;p50">
              <a:extLst>
                <a:ext uri="{FF2B5EF4-FFF2-40B4-BE49-F238E27FC236}">
                  <a16:creationId xmlns:a16="http://schemas.microsoft.com/office/drawing/2014/main" id="{EED42A26-F6C5-3459-C394-D9FE98B2D320}"/>
                </a:ext>
              </a:extLst>
            </p:cNvPr>
            <p:cNvSpPr/>
            <p:nvPr/>
          </p:nvSpPr>
          <p:spPr>
            <a:xfrm>
              <a:off x="1915344" y="1804438"/>
              <a:ext cx="388801" cy="640988"/>
            </a:xfrm>
            <a:custGeom>
              <a:avLst/>
              <a:gdLst/>
              <a:ahLst/>
              <a:cxnLst/>
              <a:rect l="l" t="t" r="r" b="b"/>
              <a:pathLst>
                <a:path w="5672" h="9351" extrusionOk="0">
                  <a:moveTo>
                    <a:pt x="4465" y="0"/>
                  </a:moveTo>
                  <a:cubicBezTo>
                    <a:pt x="3664" y="0"/>
                    <a:pt x="2896" y="477"/>
                    <a:pt x="2579" y="1272"/>
                  </a:cubicBezTo>
                  <a:lnTo>
                    <a:pt x="1500" y="3931"/>
                  </a:lnTo>
                  <a:lnTo>
                    <a:pt x="425" y="6561"/>
                  </a:lnTo>
                  <a:cubicBezTo>
                    <a:pt x="0" y="7609"/>
                    <a:pt x="509" y="8797"/>
                    <a:pt x="1550" y="9222"/>
                  </a:cubicBezTo>
                  <a:cubicBezTo>
                    <a:pt x="1709" y="9286"/>
                    <a:pt x="1867" y="9324"/>
                    <a:pt x="2033" y="9350"/>
                  </a:cubicBezTo>
                  <a:cubicBezTo>
                    <a:pt x="1296" y="8809"/>
                    <a:pt x="991" y="7826"/>
                    <a:pt x="1347" y="6936"/>
                  </a:cubicBezTo>
                  <a:lnTo>
                    <a:pt x="2414" y="4306"/>
                  </a:lnTo>
                  <a:lnTo>
                    <a:pt x="3500" y="1645"/>
                  </a:lnTo>
                  <a:cubicBezTo>
                    <a:pt x="3817" y="852"/>
                    <a:pt x="4579" y="375"/>
                    <a:pt x="5387" y="375"/>
                  </a:cubicBezTo>
                  <a:cubicBezTo>
                    <a:pt x="5481" y="375"/>
                    <a:pt x="5577" y="381"/>
                    <a:pt x="5672" y="395"/>
                  </a:cubicBezTo>
                  <a:cubicBezTo>
                    <a:pt x="5539" y="299"/>
                    <a:pt x="5393" y="217"/>
                    <a:pt x="5234" y="153"/>
                  </a:cubicBezTo>
                  <a:cubicBezTo>
                    <a:pt x="4980" y="52"/>
                    <a:pt x="4725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26;p50">
              <a:extLst>
                <a:ext uri="{FF2B5EF4-FFF2-40B4-BE49-F238E27FC236}">
                  <a16:creationId xmlns:a16="http://schemas.microsoft.com/office/drawing/2014/main" id="{BD3E63B4-FD53-CC8B-85A6-A5B168CA5672}"/>
                </a:ext>
              </a:extLst>
            </p:cNvPr>
            <p:cNvSpPr/>
            <p:nvPr/>
          </p:nvSpPr>
          <p:spPr>
            <a:xfrm>
              <a:off x="1924529" y="1699974"/>
              <a:ext cx="1940443" cy="1217472"/>
            </a:xfrm>
            <a:custGeom>
              <a:avLst/>
              <a:gdLst/>
              <a:ahLst/>
              <a:cxnLst/>
              <a:rect l="l" t="t" r="r" b="b"/>
              <a:pathLst>
                <a:path w="28308" h="17761" extrusionOk="0">
                  <a:moveTo>
                    <a:pt x="20543" y="1"/>
                  </a:moveTo>
                  <a:cubicBezTo>
                    <a:pt x="20200" y="1"/>
                    <a:pt x="19857" y="9"/>
                    <a:pt x="19517" y="26"/>
                  </a:cubicBezTo>
                  <a:cubicBezTo>
                    <a:pt x="17192" y="134"/>
                    <a:pt x="14900" y="566"/>
                    <a:pt x="12581" y="806"/>
                  </a:cubicBezTo>
                  <a:cubicBezTo>
                    <a:pt x="12142" y="852"/>
                    <a:pt x="11699" y="896"/>
                    <a:pt x="11254" y="921"/>
                  </a:cubicBezTo>
                  <a:lnTo>
                    <a:pt x="11248" y="921"/>
                  </a:lnTo>
                  <a:cubicBezTo>
                    <a:pt x="10207" y="1594"/>
                    <a:pt x="8891" y="1645"/>
                    <a:pt x="7646" y="1703"/>
                  </a:cubicBezTo>
                  <a:cubicBezTo>
                    <a:pt x="6396" y="1753"/>
                    <a:pt x="5068" y="1861"/>
                    <a:pt x="4078" y="2623"/>
                  </a:cubicBezTo>
                  <a:cubicBezTo>
                    <a:pt x="2794" y="3614"/>
                    <a:pt x="2457" y="5379"/>
                    <a:pt x="2120" y="6967"/>
                  </a:cubicBezTo>
                  <a:cubicBezTo>
                    <a:pt x="2006" y="7527"/>
                    <a:pt x="1880" y="8079"/>
                    <a:pt x="1733" y="8638"/>
                  </a:cubicBezTo>
                  <a:cubicBezTo>
                    <a:pt x="1473" y="9667"/>
                    <a:pt x="1168" y="10690"/>
                    <a:pt x="825" y="11699"/>
                  </a:cubicBezTo>
                  <a:cubicBezTo>
                    <a:pt x="566" y="12461"/>
                    <a:pt x="279" y="13223"/>
                    <a:pt x="139" y="14011"/>
                  </a:cubicBezTo>
                  <a:cubicBezTo>
                    <a:pt x="0" y="14811"/>
                    <a:pt x="18" y="15649"/>
                    <a:pt x="343" y="16386"/>
                  </a:cubicBezTo>
                  <a:cubicBezTo>
                    <a:pt x="464" y="16659"/>
                    <a:pt x="622" y="16907"/>
                    <a:pt x="787" y="17162"/>
                  </a:cubicBezTo>
                  <a:cubicBezTo>
                    <a:pt x="985" y="17218"/>
                    <a:pt x="1188" y="17294"/>
                    <a:pt x="1372" y="17364"/>
                  </a:cubicBezTo>
                  <a:cubicBezTo>
                    <a:pt x="2083" y="17630"/>
                    <a:pt x="2841" y="17761"/>
                    <a:pt x="3601" y="17761"/>
                  </a:cubicBezTo>
                  <a:cubicBezTo>
                    <a:pt x="4693" y="17761"/>
                    <a:pt x="5787" y="17490"/>
                    <a:pt x="6739" y="16957"/>
                  </a:cubicBezTo>
                  <a:cubicBezTo>
                    <a:pt x="8751" y="15840"/>
                    <a:pt x="10079" y="13700"/>
                    <a:pt x="12180" y="12760"/>
                  </a:cubicBezTo>
                  <a:cubicBezTo>
                    <a:pt x="13927" y="11979"/>
                    <a:pt x="16011" y="12124"/>
                    <a:pt x="17668" y="11165"/>
                  </a:cubicBezTo>
                  <a:cubicBezTo>
                    <a:pt x="19924" y="9863"/>
                    <a:pt x="20818" y="6847"/>
                    <a:pt x="23163" y="5704"/>
                  </a:cubicBezTo>
                  <a:cubicBezTo>
                    <a:pt x="23993" y="5297"/>
                    <a:pt x="24940" y="5176"/>
                    <a:pt x="25830" y="4910"/>
                  </a:cubicBezTo>
                  <a:cubicBezTo>
                    <a:pt x="26719" y="4649"/>
                    <a:pt x="27621" y="4186"/>
                    <a:pt x="28046" y="3367"/>
                  </a:cubicBezTo>
                  <a:lnTo>
                    <a:pt x="28167" y="3430"/>
                  </a:lnTo>
                  <a:cubicBezTo>
                    <a:pt x="28287" y="3113"/>
                    <a:pt x="28307" y="2770"/>
                    <a:pt x="28161" y="2465"/>
                  </a:cubicBezTo>
                  <a:cubicBezTo>
                    <a:pt x="28021" y="2178"/>
                    <a:pt x="27754" y="1975"/>
                    <a:pt x="27487" y="1797"/>
                  </a:cubicBezTo>
                  <a:cubicBezTo>
                    <a:pt x="25466" y="450"/>
                    <a:pt x="22986" y="1"/>
                    <a:pt x="205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27;p50">
              <a:extLst>
                <a:ext uri="{FF2B5EF4-FFF2-40B4-BE49-F238E27FC236}">
                  <a16:creationId xmlns:a16="http://schemas.microsoft.com/office/drawing/2014/main" id="{2166FF51-5AF0-842C-A1BF-DE2317D25945}"/>
                </a:ext>
              </a:extLst>
            </p:cNvPr>
            <p:cNvSpPr/>
            <p:nvPr/>
          </p:nvSpPr>
          <p:spPr>
            <a:xfrm>
              <a:off x="1978406" y="1930768"/>
              <a:ext cx="1876899" cy="1148034"/>
            </a:xfrm>
            <a:custGeom>
              <a:avLst/>
              <a:gdLst/>
              <a:ahLst/>
              <a:cxnLst/>
              <a:rect l="l" t="t" r="r" b="b"/>
              <a:pathLst>
                <a:path w="27381" h="16748" extrusionOk="0">
                  <a:moveTo>
                    <a:pt x="27260" y="0"/>
                  </a:moveTo>
                  <a:cubicBezTo>
                    <a:pt x="26835" y="819"/>
                    <a:pt x="25933" y="1282"/>
                    <a:pt x="25044" y="1543"/>
                  </a:cubicBezTo>
                  <a:cubicBezTo>
                    <a:pt x="24154" y="1809"/>
                    <a:pt x="23207" y="1930"/>
                    <a:pt x="22377" y="2337"/>
                  </a:cubicBezTo>
                  <a:cubicBezTo>
                    <a:pt x="20032" y="3480"/>
                    <a:pt x="19138" y="6496"/>
                    <a:pt x="16882" y="7798"/>
                  </a:cubicBezTo>
                  <a:cubicBezTo>
                    <a:pt x="15225" y="8757"/>
                    <a:pt x="13141" y="8612"/>
                    <a:pt x="11394" y="9393"/>
                  </a:cubicBezTo>
                  <a:cubicBezTo>
                    <a:pt x="9293" y="10333"/>
                    <a:pt x="7965" y="12473"/>
                    <a:pt x="5953" y="13590"/>
                  </a:cubicBezTo>
                  <a:cubicBezTo>
                    <a:pt x="5001" y="14123"/>
                    <a:pt x="3907" y="14394"/>
                    <a:pt x="2815" y="14394"/>
                  </a:cubicBezTo>
                  <a:cubicBezTo>
                    <a:pt x="2055" y="14394"/>
                    <a:pt x="1297" y="14263"/>
                    <a:pt x="586" y="13997"/>
                  </a:cubicBezTo>
                  <a:cubicBezTo>
                    <a:pt x="402" y="13927"/>
                    <a:pt x="199" y="13851"/>
                    <a:pt x="1" y="13795"/>
                  </a:cubicBezTo>
                  <a:lnTo>
                    <a:pt x="1" y="13795"/>
                  </a:lnTo>
                  <a:cubicBezTo>
                    <a:pt x="167" y="14048"/>
                    <a:pt x="344" y="14302"/>
                    <a:pt x="490" y="14575"/>
                  </a:cubicBezTo>
                  <a:cubicBezTo>
                    <a:pt x="770" y="15090"/>
                    <a:pt x="935" y="15730"/>
                    <a:pt x="694" y="16258"/>
                  </a:cubicBezTo>
                  <a:cubicBezTo>
                    <a:pt x="1359" y="16588"/>
                    <a:pt x="2126" y="16748"/>
                    <a:pt x="2891" y="16748"/>
                  </a:cubicBezTo>
                  <a:cubicBezTo>
                    <a:pt x="3288" y="16748"/>
                    <a:pt x="3684" y="16705"/>
                    <a:pt x="4066" y="16620"/>
                  </a:cubicBezTo>
                  <a:cubicBezTo>
                    <a:pt x="5807" y="16239"/>
                    <a:pt x="7305" y="15153"/>
                    <a:pt x="8697" y="14041"/>
                  </a:cubicBezTo>
                  <a:cubicBezTo>
                    <a:pt x="10093" y="12930"/>
                    <a:pt x="11471" y="11743"/>
                    <a:pt x="13123" y="11075"/>
                  </a:cubicBezTo>
                  <a:cubicBezTo>
                    <a:pt x="14437" y="10542"/>
                    <a:pt x="15885" y="10357"/>
                    <a:pt x="17174" y="9767"/>
                  </a:cubicBezTo>
                  <a:cubicBezTo>
                    <a:pt x="20776" y="8109"/>
                    <a:pt x="22351" y="3747"/>
                    <a:pt x="25684" y="1601"/>
                  </a:cubicBezTo>
                  <a:cubicBezTo>
                    <a:pt x="26149" y="1302"/>
                    <a:pt x="26657" y="1041"/>
                    <a:pt x="27032" y="628"/>
                  </a:cubicBezTo>
                  <a:cubicBezTo>
                    <a:pt x="27178" y="463"/>
                    <a:pt x="27299" y="273"/>
                    <a:pt x="27381" y="63"/>
                  </a:cubicBezTo>
                  <a:lnTo>
                    <a:pt x="2726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28;p50">
              <a:extLst>
                <a:ext uri="{FF2B5EF4-FFF2-40B4-BE49-F238E27FC236}">
                  <a16:creationId xmlns:a16="http://schemas.microsoft.com/office/drawing/2014/main" id="{2B17DE2F-DAA6-41AE-D7FC-A8E2BF950C8F}"/>
                </a:ext>
              </a:extLst>
            </p:cNvPr>
            <p:cNvSpPr/>
            <p:nvPr/>
          </p:nvSpPr>
          <p:spPr>
            <a:xfrm>
              <a:off x="715100" y="1694696"/>
              <a:ext cx="1474594" cy="1908705"/>
            </a:xfrm>
            <a:custGeom>
              <a:avLst/>
              <a:gdLst/>
              <a:ahLst/>
              <a:cxnLst/>
              <a:rect l="l" t="t" r="r" b="b"/>
              <a:pathLst>
                <a:path w="21512" h="27845" extrusionOk="0">
                  <a:moveTo>
                    <a:pt x="12329" y="0"/>
                  </a:moveTo>
                  <a:cubicBezTo>
                    <a:pt x="11185" y="0"/>
                    <a:pt x="10046" y="107"/>
                    <a:pt x="8968" y="472"/>
                  </a:cubicBezTo>
                  <a:cubicBezTo>
                    <a:pt x="6930" y="1164"/>
                    <a:pt x="5278" y="2732"/>
                    <a:pt x="4148" y="4561"/>
                  </a:cubicBezTo>
                  <a:cubicBezTo>
                    <a:pt x="3011" y="6384"/>
                    <a:pt x="2350" y="8460"/>
                    <a:pt x="1824" y="10544"/>
                  </a:cubicBezTo>
                  <a:cubicBezTo>
                    <a:pt x="464" y="15885"/>
                    <a:pt x="1" y="21912"/>
                    <a:pt x="2915" y="26593"/>
                  </a:cubicBezTo>
                  <a:cubicBezTo>
                    <a:pt x="3196" y="27044"/>
                    <a:pt x="3531" y="27495"/>
                    <a:pt x="3932" y="27844"/>
                  </a:cubicBezTo>
                  <a:cubicBezTo>
                    <a:pt x="4847" y="27489"/>
                    <a:pt x="5627" y="26561"/>
                    <a:pt x="6060" y="25622"/>
                  </a:cubicBezTo>
                  <a:cubicBezTo>
                    <a:pt x="6682" y="24256"/>
                    <a:pt x="7013" y="22662"/>
                    <a:pt x="8130" y="21659"/>
                  </a:cubicBezTo>
                  <a:cubicBezTo>
                    <a:pt x="8683" y="21170"/>
                    <a:pt x="9343" y="20883"/>
                    <a:pt x="10055" y="20692"/>
                  </a:cubicBezTo>
                  <a:cubicBezTo>
                    <a:pt x="10886" y="20470"/>
                    <a:pt x="11782" y="20388"/>
                    <a:pt x="12626" y="20267"/>
                  </a:cubicBezTo>
                  <a:cubicBezTo>
                    <a:pt x="14209" y="20051"/>
                    <a:pt x="15980" y="19493"/>
                    <a:pt x="16615" y="18031"/>
                  </a:cubicBezTo>
                  <a:cubicBezTo>
                    <a:pt x="16710" y="17816"/>
                    <a:pt x="16774" y="17581"/>
                    <a:pt x="16926" y="17403"/>
                  </a:cubicBezTo>
                  <a:cubicBezTo>
                    <a:pt x="16970" y="17353"/>
                    <a:pt x="17021" y="17307"/>
                    <a:pt x="17079" y="17269"/>
                  </a:cubicBezTo>
                  <a:cubicBezTo>
                    <a:pt x="17066" y="17086"/>
                    <a:pt x="17047" y="16902"/>
                    <a:pt x="17009" y="16723"/>
                  </a:cubicBezTo>
                  <a:cubicBezTo>
                    <a:pt x="16914" y="16228"/>
                    <a:pt x="16698" y="15752"/>
                    <a:pt x="16647" y="15243"/>
                  </a:cubicBezTo>
                  <a:cubicBezTo>
                    <a:pt x="16577" y="14571"/>
                    <a:pt x="16806" y="13897"/>
                    <a:pt x="17053" y="13262"/>
                  </a:cubicBezTo>
                  <a:cubicBezTo>
                    <a:pt x="17662" y="11713"/>
                    <a:pt x="18412" y="10175"/>
                    <a:pt x="18812" y="8569"/>
                  </a:cubicBezTo>
                  <a:cubicBezTo>
                    <a:pt x="18946" y="8035"/>
                    <a:pt x="19034" y="7496"/>
                    <a:pt x="19072" y="6936"/>
                  </a:cubicBezTo>
                  <a:cubicBezTo>
                    <a:pt x="19136" y="5965"/>
                    <a:pt x="19022" y="4961"/>
                    <a:pt x="19321" y="4034"/>
                  </a:cubicBezTo>
                  <a:cubicBezTo>
                    <a:pt x="19524" y="3392"/>
                    <a:pt x="19917" y="2809"/>
                    <a:pt x="20438" y="2389"/>
                  </a:cubicBezTo>
                  <a:cubicBezTo>
                    <a:pt x="20737" y="2155"/>
                    <a:pt x="21080" y="1958"/>
                    <a:pt x="21289" y="1639"/>
                  </a:cubicBezTo>
                  <a:cubicBezTo>
                    <a:pt x="21461" y="1386"/>
                    <a:pt x="21511" y="1011"/>
                    <a:pt x="21359" y="763"/>
                  </a:cubicBezTo>
                  <a:cubicBezTo>
                    <a:pt x="18902" y="528"/>
                    <a:pt x="16449" y="217"/>
                    <a:pt x="13992" y="59"/>
                  </a:cubicBezTo>
                  <a:cubicBezTo>
                    <a:pt x="13441" y="25"/>
                    <a:pt x="12884" y="0"/>
                    <a:pt x="123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29;p50">
              <a:extLst>
                <a:ext uri="{FF2B5EF4-FFF2-40B4-BE49-F238E27FC236}">
                  <a16:creationId xmlns:a16="http://schemas.microsoft.com/office/drawing/2014/main" id="{7A2669E3-3C89-4DBC-F4ED-E0A4A8B5C8B7}"/>
                </a:ext>
              </a:extLst>
            </p:cNvPr>
            <p:cNvSpPr/>
            <p:nvPr/>
          </p:nvSpPr>
          <p:spPr>
            <a:xfrm>
              <a:off x="1851390" y="1678725"/>
              <a:ext cx="935605" cy="1408034"/>
            </a:xfrm>
            <a:custGeom>
              <a:avLst/>
              <a:gdLst/>
              <a:ahLst/>
              <a:cxnLst/>
              <a:rect l="l" t="t" r="r" b="b"/>
              <a:pathLst>
                <a:path w="13649" h="20541" extrusionOk="0">
                  <a:moveTo>
                    <a:pt x="8293" y="0"/>
                  </a:moveTo>
                  <a:cubicBezTo>
                    <a:pt x="7717" y="0"/>
                    <a:pt x="7140" y="96"/>
                    <a:pt x="6593" y="286"/>
                  </a:cubicBezTo>
                  <a:cubicBezTo>
                    <a:pt x="5969" y="501"/>
                    <a:pt x="5367" y="837"/>
                    <a:pt x="4719" y="914"/>
                  </a:cubicBezTo>
                  <a:cubicBezTo>
                    <a:pt x="4744" y="940"/>
                    <a:pt x="4763" y="964"/>
                    <a:pt x="4782" y="996"/>
                  </a:cubicBezTo>
                  <a:cubicBezTo>
                    <a:pt x="4934" y="1244"/>
                    <a:pt x="4884" y="1619"/>
                    <a:pt x="4712" y="1872"/>
                  </a:cubicBezTo>
                  <a:cubicBezTo>
                    <a:pt x="4503" y="2191"/>
                    <a:pt x="4160" y="2388"/>
                    <a:pt x="3861" y="2622"/>
                  </a:cubicBezTo>
                  <a:cubicBezTo>
                    <a:pt x="3340" y="3042"/>
                    <a:pt x="2947" y="3625"/>
                    <a:pt x="2744" y="4267"/>
                  </a:cubicBezTo>
                  <a:cubicBezTo>
                    <a:pt x="2445" y="5194"/>
                    <a:pt x="2559" y="6198"/>
                    <a:pt x="2495" y="7169"/>
                  </a:cubicBezTo>
                  <a:cubicBezTo>
                    <a:pt x="2457" y="7729"/>
                    <a:pt x="2369" y="8268"/>
                    <a:pt x="2235" y="8802"/>
                  </a:cubicBezTo>
                  <a:cubicBezTo>
                    <a:pt x="1835" y="10408"/>
                    <a:pt x="1085" y="11946"/>
                    <a:pt x="476" y="13495"/>
                  </a:cubicBezTo>
                  <a:cubicBezTo>
                    <a:pt x="229" y="14130"/>
                    <a:pt x="0" y="14804"/>
                    <a:pt x="70" y="15476"/>
                  </a:cubicBezTo>
                  <a:cubicBezTo>
                    <a:pt x="121" y="15985"/>
                    <a:pt x="337" y="16461"/>
                    <a:pt x="432" y="16956"/>
                  </a:cubicBezTo>
                  <a:cubicBezTo>
                    <a:pt x="470" y="17135"/>
                    <a:pt x="489" y="17319"/>
                    <a:pt x="502" y="17502"/>
                  </a:cubicBezTo>
                  <a:cubicBezTo>
                    <a:pt x="552" y="18264"/>
                    <a:pt x="464" y="19046"/>
                    <a:pt x="718" y="19764"/>
                  </a:cubicBezTo>
                  <a:cubicBezTo>
                    <a:pt x="730" y="19796"/>
                    <a:pt x="743" y="19826"/>
                    <a:pt x="756" y="19865"/>
                  </a:cubicBezTo>
                  <a:cubicBezTo>
                    <a:pt x="832" y="20025"/>
                    <a:pt x="1067" y="20297"/>
                    <a:pt x="1061" y="20316"/>
                  </a:cubicBezTo>
                  <a:cubicBezTo>
                    <a:pt x="1201" y="20472"/>
                    <a:pt x="1395" y="20541"/>
                    <a:pt x="1600" y="20541"/>
                  </a:cubicBezTo>
                  <a:cubicBezTo>
                    <a:pt x="1963" y="20541"/>
                    <a:pt x="2357" y="20323"/>
                    <a:pt x="2527" y="19987"/>
                  </a:cubicBezTo>
                  <a:cubicBezTo>
                    <a:pt x="2534" y="19967"/>
                    <a:pt x="2540" y="19955"/>
                    <a:pt x="2547" y="19935"/>
                  </a:cubicBezTo>
                  <a:cubicBezTo>
                    <a:pt x="2788" y="19407"/>
                    <a:pt x="2623" y="18767"/>
                    <a:pt x="2343" y="18252"/>
                  </a:cubicBezTo>
                  <a:cubicBezTo>
                    <a:pt x="2197" y="17979"/>
                    <a:pt x="2020" y="17725"/>
                    <a:pt x="1854" y="17472"/>
                  </a:cubicBezTo>
                  <a:cubicBezTo>
                    <a:pt x="1689" y="17217"/>
                    <a:pt x="1531" y="16969"/>
                    <a:pt x="1410" y="16696"/>
                  </a:cubicBezTo>
                  <a:cubicBezTo>
                    <a:pt x="1085" y="15959"/>
                    <a:pt x="1067" y="15121"/>
                    <a:pt x="1206" y="14321"/>
                  </a:cubicBezTo>
                  <a:cubicBezTo>
                    <a:pt x="1346" y="13533"/>
                    <a:pt x="1633" y="12771"/>
                    <a:pt x="1892" y="12009"/>
                  </a:cubicBezTo>
                  <a:cubicBezTo>
                    <a:pt x="2235" y="11000"/>
                    <a:pt x="2540" y="9977"/>
                    <a:pt x="2800" y="8948"/>
                  </a:cubicBezTo>
                  <a:cubicBezTo>
                    <a:pt x="2947" y="8389"/>
                    <a:pt x="3073" y="7837"/>
                    <a:pt x="3187" y="7277"/>
                  </a:cubicBezTo>
                  <a:cubicBezTo>
                    <a:pt x="3524" y="5689"/>
                    <a:pt x="3861" y="3924"/>
                    <a:pt x="5145" y="2933"/>
                  </a:cubicBezTo>
                  <a:cubicBezTo>
                    <a:pt x="6135" y="2171"/>
                    <a:pt x="7463" y="2063"/>
                    <a:pt x="8713" y="2013"/>
                  </a:cubicBezTo>
                  <a:cubicBezTo>
                    <a:pt x="9958" y="1955"/>
                    <a:pt x="11274" y="1904"/>
                    <a:pt x="12315" y="1231"/>
                  </a:cubicBezTo>
                  <a:lnTo>
                    <a:pt x="12321" y="1231"/>
                  </a:lnTo>
                  <a:cubicBezTo>
                    <a:pt x="12766" y="1206"/>
                    <a:pt x="13209" y="1162"/>
                    <a:pt x="13648" y="1116"/>
                  </a:cubicBezTo>
                  <a:cubicBezTo>
                    <a:pt x="13013" y="1066"/>
                    <a:pt x="12371" y="1010"/>
                    <a:pt x="11749" y="857"/>
                  </a:cubicBezTo>
                  <a:cubicBezTo>
                    <a:pt x="10955" y="653"/>
                    <a:pt x="10207" y="292"/>
                    <a:pt x="9399" y="120"/>
                  </a:cubicBezTo>
                  <a:cubicBezTo>
                    <a:pt x="9035" y="40"/>
                    <a:pt x="8664" y="0"/>
                    <a:pt x="8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0;p50">
              <a:extLst>
                <a:ext uri="{FF2B5EF4-FFF2-40B4-BE49-F238E27FC236}">
                  <a16:creationId xmlns:a16="http://schemas.microsoft.com/office/drawing/2014/main" id="{21C3A9B1-3B01-CAE4-B634-5A4B88337784}"/>
                </a:ext>
              </a:extLst>
            </p:cNvPr>
            <p:cNvSpPr/>
            <p:nvPr/>
          </p:nvSpPr>
          <p:spPr>
            <a:xfrm>
              <a:off x="984624" y="2878415"/>
              <a:ext cx="939992" cy="771296"/>
            </a:xfrm>
            <a:custGeom>
              <a:avLst/>
              <a:gdLst/>
              <a:ahLst/>
              <a:cxnLst/>
              <a:rect l="l" t="t" r="r" b="b"/>
              <a:pathLst>
                <a:path w="13713" h="11252" extrusionOk="0">
                  <a:moveTo>
                    <a:pt x="13147" y="0"/>
                  </a:moveTo>
                  <a:lnTo>
                    <a:pt x="13147" y="0"/>
                  </a:lnTo>
                  <a:cubicBezTo>
                    <a:pt x="13089" y="38"/>
                    <a:pt x="13038" y="84"/>
                    <a:pt x="12994" y="134"/>
                  </a:cubicBezTo>
                  <a:cubicBezTo>
                    <a:pt x="12842" y="312"/>
                    <a:pt x="12778" y="547"/>
                    <a:pt x="12683" y="762"/>
                  </a:cubicBezTo>
                  <a:cubicBezTo>
                    <a:pt x="12048" y="2224"/>
                    <a:pt x="10277" y="2782"/>
                    <a:pt x="8694" y="2998"/>
                  </a:cubicBezTo>
                  <a:cubicBezTo>
                    <a:pt x="7850" y="3119"/>
                    <a:pt x="6954" y="3201"/>
                    <a:pt x="6123" y="3423"/>
                  </a:cubicBezTo>
                  <a:cubicBezTo>
                    <a:pt x="5411" y="3614"/>
                    <a:pt x="4751" y="3901"/>
                    <a:pt x="4198" y="4390"/>
                  </a:cubicBezTo>
                  <a:cubicBezTo>
                    <a:pt x="3081" y="5393"/>
                    <a:pt x="2750" y="6987"/>
                    <a:pt x="2128" y="8353"/>
                  </a:cubicBezTo>
                  <a:cubicBezTo>
                    <a:pt x="1695" y="9292"/>
                    <a:pt x="915" y="10220"/>
                    <a:pt x="0" y="10575"/>
                  </a:cubicBezTo>
                  <a:cubicBezTo>
                    <a:pt x="407" y="10936"/>
                    <a:pt x="876" y="11191"/>
                    <a:pt x="1416" y="11241"/>
                  </a:cubicBezTo>
                  <a:cubicBezTo>
                    <a:pt x="1486" y="11248"/>
                    <a:pt x="1555" y="11252"/>
                    <a:pt x="1624" y="11252"/>
                  </a:cubicBezTo>
                  <a:cubicBezTo>
                    <a:pt x="2681" y="11252"/>
                    <a:pt x="3612" y="10449"/>
                    <a:pt x="4256" y="9584"/>
                  </a:cubicBezTo>
                  <a:cubicBezTo>
                    <a:pt x="4942" y="8670"/>
                    <a:pt x="5481" y="7603"/>
                    <a:pt x="6402" y="6929"/>
                  </a:cubicBezTo>
                  <a:cubicBezTo>
                    <a:pt x="7463" y="6161"/>
                    <a:pt x="8835" y="6028"/>
                    <a:pt x="10086" y="5640"/>
                  </a:cubicBezTo>
                  <a:cubicBezTo>
                    <a:pt x="11578" y="5176"/>
                    <a:pt x="13013" y="4154"/>
                    <a:pt x="13706" y="2814"/>
                  </a:cubicBezTo>
                  <a:cubicBezTo>
                    <a:pt x="13712" y="2795"/>
                    <a:pt x="13477" y="2523"/>
                    <a:pt x="13401" y="2363"/>
                  </a:cubicBezTo>
                  <a:cubicBezTo>
                    <a:pt x="13388" y="2324"/>
                    <a:pt x="13375" y="2294"/>
                    <a:pt x="13363" y="2262"/>
                  </a:cubicBezTo>
                  <a:cubicBezTo>
                    <a:pt x="13109" y="1544"/>
                    <a:pt x="13197" y="762"/>
                    <a:pt x="131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1;p50">
              <a:extLst>
                <a:ext uri="{FF2B5EF4-FFF2-40B4-BE49-F238E27FC236}">
                  <a16:creationId xmlns:a16="http://schemas.microsoft.com/office/drawing/2014/main" id="{E0E1D1D6-5F79-F4E0-F715-755E2503882E}"/>
                </a:ext>
              </a:extLst>
            </p:cNvPr>
            <p:cNvSpPr/>
            <p:nvPr/>
          </p:nvSpPr>
          <p:spPr>
            <a:xfrm>
              <a:off x="1404263" y="2878415"/>
              <a:ext cx="499026" cy="313399"/>
            </a:xfrm>
            <a:custGeom>
              <a:avLst/>
              <a:gdLst/>
              <a:ahLst/>
              <a:cxnLst/>
              <a:rect l="l" t="t" r="r" b="b"/>
              <a:pathLst>
                <a:path w="7280" h="4572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6967" y="38"/>
                    <a:pt x="6916" y="84"/>
                    <a:pt x="6872" y="134"/>
                  </a:cubicBezTo>
                  <a:cubicBezTo>
                    <a:pt x="6720" y="312"/>
                    <a:pt x="6656" y="547"/>
                    <a:pt x="6561" y="762"/>
                  </a:cubicBezTo>
                  <a:cubicBezTo>
                    <a:pt x="5926" y="2224"/>
                    <a:pt x="4155" y="2782"/>
                    <a:pt x="2572" y="2998"/>
                  </a:cubicBezTo>
                  <a:cubicBezTo>
                    <a:pt x="1728" y="3119"/>
                    <a:pt x="832" y="3201"/>
                    <a:pt x="1" y="3423"/>
                  </a:cubicBezTo>
                  <a:cubicBezTo>
                    <a:pt x="51" y="3437"/>
                    <a:pt x="102" y="3468"/>
                    <a:pt x="146" y="3494"/>
                  </a:cubicBezTo>
                  <a:cubicBezTo>
                    <a:pt x="851" y="3933"/>
                    <a:pt x="1632" y="4250"/>
                    <a:pt x="2446" y="4428"/>
                  </a:cubicBezTo>
                  <a:cubicBezTo>
                    <a:pt x="2868" y="4519"/>
                    <a:pt x="3305" y="4571"/>
                    <a:pt x="3739" y="4571"/>
                  </a:cubicBezTo>
                  <a:cubicBezTo>
                    <a:pt x="4302" y="4571"/>
                    <a:pt x="4863" y="4483"/>
                    <a:pt x="5386" y="4276"/>
                  </a:cubicBezTo>
                  <a:cubicBezTo>
                    <a:pt x="6250" y="3933"/>
                    <a:pt x="6993" y="3233"/>
                    <a:pt x="7279" y="2363"/>
                  </a:cubicBezTo>
                  <a:cubicBezTo>
                    <a:pt x="7266" y="2324"/>
                    <a:pt x="7253" y="2294"/>
                    <a:pt x="7241" y="2262"/>
                  </a:cubicBezTo>
                  <a:cubicBezTo>
                    <a:pt x="6987" y="1544"/>
                    <a:pt x="7075" y="762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132;p50">
            <a:extLst>
              <a:ext uri="{FF2B5EF4-FFF2-40B4-BE49-F238E27FC236}">
                <a16:creationId xmlns:a16="http://schemas.microsoft.com/office/drawing/2014/main" id="{459D9C39-CCC4-4E1F-6B74-28469A4C9E1B}"/>
              </a:ext>
            </a:extLst>
          </p:cNvPr>
          <p:cNvGrpSpPr/>
          <p:nvPr/>
        </p:nvGrpSpPr>
        <p:grpSpPr>
          <a:xfrm>
            <a:off x="780385" y="4561317"/>
            <a:ext cx="464501" cy="471735"/>
            <a:chOff x="2286659" y="2456172"/>
            <a:chExt cx="1216855" cy="1216855"/>
          </a:xfrm>
        </p:grpSpPr>
        <p:sp>
          <p:nvSpPr>
            <p:cNvPr id="12" name="Google Shape;1133;p50">
              <a:extLst>
                <a:ext uri="{FF2B5EF4-FFF2-40B4-BE49-F238E27FC236}">
                  <a16:creationId xmlns:a16="http://schemas.microsoft.com/office/drawing/2014/main" id="{20966E11-1EE8-54D4-9E02-06A49FD499BC}"/>
                </a:ext>
              </a:extLst>
            </p:cNvPr>
            <p:cNvSpPr/>
            <p:nvPr/>
          </p:nvSpPr>
          <p:spPr>
            <a:xfrm>
              <a:off x="2316750" y="2486195"/>
              <a:ext cx="1156808" cy="1156739"/>
            </a:xfrm>
            <a:custGeom>
              <a:avLst/>
              <a:gdLst/>
              <a:ahLst/>
              <a:cxnLst/>
              <a:rect l="l" t="t" r="r" b="b"/>
              <a:pathLst>
                <a:path w="16876" h="16875" extrusionOk="0">
                  <a:moveTo>
                    <a:pt x="8440" y="0"/>
                  </a:moveTo>
                  <a:cubicBezTo>
                    <a:pt x="3779" y="0"/>
                    <a:pt x="0" y="3779"/>
                    <a:pt x="0" y="8441"/>
                  </a:cubicBezTo>
                  <a:cubicBezTo>
                    <a:pt x="0" y="13096"/>
                    <a:pt x="3779" y="16875"/>
                    <a:pt x="8440" y="16875"/>
                  </a:cubicBezTo>
                  <a:cubicBezTo>
                    <a:pt x="13097" y="16875"/>
                    <a:pt x="16875" y="13096"/>
                    <a:pt x="16875" y="8441"/>
                  </a:cubicBezTo>
                  <a:cubicBezTo>
                    <a:pt x="16875" y="3779"/>
                    <a:pt x="13097" y="0"/>
                    <a:pt x="8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4;p50">
              <a:extLst>
                <a:ext uri="{FF2B5EF4-FFF2-40B4-BE49-F238E27FC236}">
                  <a16:creationId xmlns:a16="http://schemas.microsoft.com/office/drawing/2014/main" id="{950DF609-BA8B-7247-FBAD-815B1CDA4E63}"/>
                </a:ext>
              </a:extLst>
            </p:cNvPr>
            <p:cNvSpPr/>
            <p:nvPr/>
          </p:nvSpPr>
          <p:spPr>
            <a:xfrm>
              <a:off x="3328835" y="3379074"/>
              <a:ext cx="51890" cy="67931"/>
            </a:xfrm>
            <a:custGeom>
              <a:avLst/>
              <a:gdLst/>
              <a:ahLst/>
              <a:cxnLst/>
              <a:rect l="l" t="t" r="r" b="b"/>
              <a:pathLst>
                <a:path w="757" h="991" extrusionOk="0">
                  <a:moveTo>
                    <a:pt x="757" y="0"/>
                  </a:moveTo>
                  <a:lnTo>
                    <a:pt x="757" y="0"/>
                  </a:lnTo>
                  <a:cubicBezTo>
                    <a:pt x="427" y="179"/>
                    <a:pt x="173" y="546"/>
                    <a:pt x="1" y="991"/>
                  </a:cubicBezTo>
                  <a:cubicBezTo>
                    <a:pt x="275" y="680"/>
                    <a:pt x="528" y="349"/>
                    <a:pt x="757" y="0"/>
                  </a:cubicBez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5;p50">
              <a:extLst>
                <a:ext uri="{FF2B5EF4-FFF2-40B4-BE49-F238E27FC236}">
                  <a16:creationId xmlns:a16="http://schemas.microsoft.com/office/drawing/2014/main" id="{376E3F88-1F0F-B9C2-4B95-7CB8C5E2B167}"/>
                </a:ext>
              </a:extLst>
            </p:cNvPr>
            <p:cNvSpPr/>
            <p:nvPr/>
          </p:nvSpPr>
          <p:spPr>
            <a:xfrm>
              <a:off x="2774091" y="3370642"/>
              <a:ext cx="324161" cy="272271"/>
            </a:xfrm>
            <a:custGeom>
              <a:avLst/>
              <a:gdLst/>
              <a:ahLst/>
              <a:cxnLst/>
              <a:rect l="l" t="t" r="r" b="b"/>
              <a:pathLst>
                <a:path w="4729" h="3972" extrusionOk="0">
                  <a:moveTo>
                    <a:pt x="1826" y="0"/>
                  </a:moveTo>
                  <a:cubicBezTo>
                    <a:pt x="496" y="0"/>
                    <a:pt x="0" y="2631"/>
                    <a:pt x="575" y="3864"/>
                  </a:cubicBezTo>
                  <a:cubicBezTo>
                    <a:pt x="575" y="3870"/>
                    <a:pt x="581" y="3884"/>
                    <a:pt x="581" y="3890"/>
                  </a:cubicBezTo>
                  <a:cubicBezTo>
                    <a:pt x="968" y="3946"/>
                    <a:pt x="1363" y="3972"/>
                    <a:pt x="1768" y="3972"/>
                  </a:cubicBezTo>
                  <a:cubicBezTo>
                    <a:pt x="2797" y="3972"/>
                    <a:pt x="3788" y="3787"/>
                    <a:pt x="4702" y="3445"/>
                  </a:cubicBezTo>
                  <a:cubicBezTo>
                    <a:pt x="4722" y="3356"/>
                    <a:pt x="4728" y="3268"/>
                    <a:pt x="4728" y="3172"/>
                  </a:cubicBezTo>
                  <a:cubicBezTo>
                    <a:pt x="4455" y="2067"/>
                    <a:pt x="3471" y="1032"/>
                    <a:pt x="2568" y="288"/>
                  </a:cubicBezTo>
                  <a:cubicBezTo>
                    <a:pt x="2416" y="155"/>
                    <a:pt x="2233" y="53"/>
                    <a:pt x="2035" y="21"/>
                  </a:cubicBezTo>
                  <a:cubicBezTo>
                    <a:pt x="1963" y="7"/>
                    <a:pt x="1893" y="0"/>
                    <a:pt x="1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6;p50">
              <a:extLst>
                <a:ext uri="{FF2B5EF4-FFF2-40B4-BE49-F238E27FC236}">
                  <a16:creationId xmlns:a16="http://schemas.microsoft.com/office/drawing/2014/main" id="{5A3D60A4-B777-C355-ACCE-B24627F57D6A}"/>
                </a:ext>
              </a:extLst>
            </p:cNvPr>
            <p:cNvSpPr/>
            <p:nvPr/>
          </p:nvSpPr>
          <p:spPr>
            <a:xfrm>
              <a:off x="2941617" y="3177412"/>
              <a:ext cx="274601" cy="292492"/>
            </a:xfrm>
            <a:custGeom>
              <a:avLst/>
              <a:gdLst/>
              <a:ahLst/>
              <a:cxnLst/>
              <a:rect l="l" t="t" r="r" b="b"/>
              <a:pathLst>
                <a:path w="4006" h="4267" extrusionOk="0">
                  <a:moveTo>
                    <a:pt x="978" y="0"/>
                  </a:moveTo>
                  <a:cubicBezTo>
                    <a:pt x="118" y="0"/>
                    <a:pt x="1" y="1198"/>
                    <a:pt x="182" y="2174"/>
                  </a:cubicBezTo>
                  <a:cubicBezTo>
                    <a:pt x="459" y="3652"/>
                    <a:pt x="1420" y="4267"/>
                    <a:pt x="2267" y="4267"/>
                  </a:cubicBezTo>
                  <a:cubicBezTo>
                    <a:pt x="3207" y="4267"/>
                    <a:pt x="4005" y="3509"/>
                    <a:pt x="3568" y="2332"/>
                  </a:cubicBezTo>
                  <a:cubicBezTo>
                    <a:pt x="3307" y="1875"/>
                    <a:pt x="2805" y="1659"/>
                    <a:pt x="2437" y="1316"/>
                  </a:cubicBezTo>
                  <a:cubicBezTo>
                    <a:pt x="2037" y="961"/>
                    <a:pt x="1967" y="325"/>
                    <a:pt x="1446" y="96"/>
                  </a:cubicBezTo>
                  <a:cubicBezTo>
                    <a:pt x="1270" y="30"/>
                    <a:pt x="1115" y="0"/>
                    <a:pt x="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7;p50">
              <a:extLst>
                <a:ext uri="{FF2B5EF4-FFF2-40B4-BE49-F238E27FC236}">
                  <a16:creationId xmlns:a16="http://schemas.microsoft.com/office/drawing/2014/main" id="{08C3C8CE-A90B-A02A-D36B-3F93C9ACB7A3}"/>
                </a:ext>
              </a:extLst>
            </p:cNvPr>
            <p:cNvSpPr/>
            <p:nvPr/>
          </p:nvSpPr>
          <p:spPr>
            <a:xfrm>
              <a:off x="3107773" y="3434664"/>
              <a:ext cx="179320" cy="167324"/>
            </a:xfrm>
            <a:custGeom>
              <a:avLst/>
              <a:gdLst/>
              <a:ahLst/>
              <a:cxnLst/>
              <a:rect l="l" t="t" r="r" b="b"/>
              <a:pathLst>
                <a:path w="2616" h="2441" extrusionOk="0">
                  <a:moveTo>
                    <a:pt x="1689" y="1"/>
                  </a:moveTo>
                  <a:cubicBezTo>
                    <a:pt x="1480" y="1"/>
                    <a:pt x="1253" y="77"/>
                    <a:pt x="1023" y="250"/>
                  </a:cubicBezTo>
                  <a:cubicBezTo>
                    <a:pt x="552" y="599"/>
                    <a:pt x="57" y="916"/>
                    <a:pt x="32" y="1508"/>
                  </a:cubicBezTo>
                  <a:cubicBezTo>
                    <a:pt x="13" y="1730"/>
                    <a:pt x="0" y="2085"/>
                    <a:pt x="32" y="2440"/>
                  </a:cubicBezTo>
                  <a:cubicBezTo>
                    <a:pt x="279" y="2340"/>
                    <a:pt x="520" y="2232"/>
                    <a:pt x="756" y="2111"/>
                  </a:cubicBezTo>
                  <a:cubicBezTo>
                    <a:pt x="1144" y="1907"/>
                    <a:pt x="1505" y="1686"/>
                    <a:pt x="1854" y="1431"/>
                  </a:cubicBezTo>
                  <a:cubicBezTo>
                    <a:pt x="2121" y="1235"/>
                    <a:pt x="2375" y="1030"/>
                    <a:pt x="2616" y="809"/>
                  </a:cubicBezTo>
                  <a:cubicBezTo>
                    <a:pt x="2479" y="332"/>
                    <a:pt x="2124" y="1"/>
                    <a:pt x="1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8;p50">
              <a:extLst>
                <a:ext uri="{FF2B5EF4-FFF2-40B4-BE49-F238E27FC236}">
                  <a16:creationId xmlns:a16="http://schemas.microsoft.com/office/drawing/2014/main" id="{AC2BEE43-4085-8ACC-8244-CFF068D9D201}"/>
                </a:ext>
              </a:extLst>
            </p:cNvPr>
            <p:cNvSpPr/>
            <p:nvPr/>
          </p:nvSpPr>
          <p:spPr>
            <a:xfrm>
              <a:off x="3206617" y="3210177"/>
              <a:ext cx="233336" cy="223259"/>
            </a:xfrm>
            <a:custGeom>
              <a:avLst/>
              <a:gdLst/>
              <a:ahLst/>
              <a:cxnLst/>
              <a:rect l="l" t="t" r="r" b="b"/>
              <a:pathLst>
                <a:path w="3404" h="3257" extrusionOk="0">
                  <a:moveTo>
                    <a:pt x="2361" y="0"/>
                  </a:moveTo>
                  <a:cubicBezTo>
                    <a:pt x="2167" y="0"/>
                    <a:pt x="1981" y="67"/>
                    <a:pt x="1810" y="140"/>
                  </a:cubicBezTo>
                  <a:cubicBezTo>
                    <a:pt x="1575" y="248"/>
                    <a:pt x="1346" y="350"/>
                    <a:pt x="1111" y="451"/>
                  </a:cubicBezTo>
                  <a:cubicBezTo>
                    <a:pt x="965" y="515"/>
                    <a:pt x="819" y="579"/>
                    <a:pt x="686" y="661"/>
                  </a:cubicBezTo>
                  <a:cubicBezTo>
                    <a:pt x="666" y="673"/>
                    <a:pt x="648" y="679"/>
                    <a:pt x="634" y="685"/>
                  </a:cubicBezTo>
                  <a:cubicBezTo>
                    <a:pt x="444" y="775"/>
                    <a:pt x="253" y="884"/>
                    <a:pt x="139" y="1060"/>
                  </a:cubicBezTo>
                  <a:cubicBezTo>
                    <a:pt x="6" y="1257"/>
                    <a:pt x="0" y="1505"/>
                    <a:pt x="12" y="1734"/>
                  </a:cubicBezTo>
                  <a:cubicBezTo>
                    <a:pt x="31" y="2197"/>
                    <a:pt x="101" y="2705"/>
                    <a:pt x="464" y="3036"/>
                  </a:cubicBezTo>
                  <a:cubicBezTo>
                    <a:pt x="634" y="3188"/>
                    <a:pt x="835" y="3256"/>
                    <a:pt x="1039" y="3256"/>
                  </a:cubicBezTo>
                  <a:cubicBezTo>
                    <a:pt x="1252" y="3256"/>
                    <a:pt x="1469" y="3181"/>
                    <a:pt x="1657" y="3048"/>
                  </a:cubicBezTo>
                  <a:cubicBezTo>
                    <a:pt x="1860" y="2909"/>
                    <a:pt x="2006" y="2705"/>
                    <a:pt x="2172" y="2528"/>
                  </a:cubicBezTo>
                  <a:cubicBezTo>
                    <a:pt x="2349" y="2338"/>
                    <a:pt x="2559" y="2197"/>
                    <a:pt x="2800" y="2103"/>
                  </a:cubicBezTo>
                  <a:cubicBezTo>
                    <a:pt x="3017" y="2019"/>
                    <a:pt x="3194" y="1919"/>
                    <a:pt x="3302" y="1702"/>
                  </a:cubicBezTo>
                  <a:cubicBezTo>
                    <a:pt x="3392" y="1505"/>
                    <a:pt x="3404" y="1289"/>
                    <a:pt x="3360" y="1080"/>
                  </a:cubicBezTo>
                  <a:cubicBezTo>
                    <a:pt x="3316" y="838"/>
                    <a:pt x="3187" y="609"/>
                    <a:pt x="3049" y="406"/>
                  </a:cubicBezTo>
                  <a:cubicBezTo>
                    <a:pt x="2921" y="222"/>
                    <a:pt x="2756" y="64"/>
                    <a:pt x="2534" y="19"/>
                  </a:cubicBezTo>
                  <a:cubicBezTo>
                    <a:pt x="2475" y="6"/>
                    <a:pt x="2418" y="0"/>
                    <a:pt x="2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9;p50">
              <a:extLst>
                <a:ext uri="{FF2B5EF4-FFF2-40B4-BE49-F238E27FC236}">
                  <a16:creationId xmlns:a16="http://schemas.microsoft.com/office/drawing/2014/main" id="{7B07B1E3-9EEC-1139-1BA5-85B39E4C35AB}"/>
                </a:ext>
              </a:extLst>
            </p:cNvPr>
            <p:cNvSpPr/>
            <p:nvPr/>
          </p:nvSpPr>
          <p:spPr>
            <a:xfrm>
              <a:off x="2405929" y="3373384"/>
              <a:ext cx="160812" cy="167256"/>
            </a:xfrm>
            <a:custGeom>
              <a:avLst/>
              <a:gdLst/>
              <a:ahLst/>
              <a:cxnLst/>
              <a:rect l="l" t="t" r="r" b="b"/>
              <a:pathLst>
                <a:path w="2346" h="2440" extrusionOk="0">
                  <a:moveTo>
                    <a:pt x="1" y="1"/>
                  </a:moveTo>
                  <a:lnTo>
                    <a:pt x="1" y="1"/>
                  </a:lnTo>
                  <a:cubicBezTo>
                    <a:pt x="611" y="966"/>
                    <a:pt x="1411" y="1792"/>
                    <a:pt x="2345" y="2440"/>
                  </a:cubicBezTo>
                  <a:cubicBezTo>
                    <a:pt x="1918" y="1601"/>
                    <a:pt x="1156" y="833"/>
                    <a:pt x="446" y="248"/>
                  </a:cubicBezTo>
                  <a:cubicBezTo>
                    <a:pt x="318" y="133"/>
                    <a:pt x="166" y="45"/>
                    <a:pt x="1" y="1"/>
                  </a:cubicBez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0;p50">
              <a:extLst>
                <a:ext uri="{FF2B5EF4-FFF2-40B4-BE49-F238E27FC236}">
                  <a16:creationId xmlns:a16="http://schemas.microsoft.com/office/drawing/2014/main" id="{C0F9E4E6-269A-8885-C1F5-F09E593DF24C}"/>
                </a:ext>
              </a:extLst>
            </p:cNvPr>
            <p:cNvSpPr/>
            <p:nvPr/>
          </p:nvSpPr>
          <p:spPr>
            <a:xfrm>
              <a:off x="2428001" y="3177412"/>
              <a:ext cx="274670" cy="292492"/>
            </a:xfrm>
            <a:custGeom>
              <a:avLst/>
              <a:gdLst/>
              <a:ahLst/>
              <a:cxnLst/>
              <a:rect l="l" t="t" r="r" b="b"/>
              <a:pathLst>
                <a:path w="4007" h="4267" extrusionOk="0">
                  <a:moveTo>
                    <a:pt x="977" y="0"/>
                  </a:moveTo>
                  <a:cubicBezTo>
                    <a:pt x="117" y="0"/>
                    <a:pt x="0" y="1198"/>
                    <a:pt x="180" y="2174"/>
                  </a:cubicBezTo>
                  <a:cubicBezTo>
                    <a:pt x="461" y="3652"/>
                    <a:pt x="1422" y="4267"/>
                    <a:pt x="2269" y="4267"/>
                  </a:cubicBezTo>
                  <a:cubicBezTo>
                    <a:pt x="3209" y="4267"/>
                    <a:pt x="4007" y="3509"/>
                    <a:pt x="3572" y="2332"/>
                  </a:cubicBezTo>
                  <a:cubicBezTo>
                    <a:pt x="3311" y="1875"/>
                    <a:pt x="2804" y="1659"/>
                    <a:pt x="2435" y="1316"/>
                  </a:cubicBezTo>
                  <a:cubicBezTo>
                    <a:pt x="2035" y="961"/>
                    <a:pt x="1965" y="325"/>
                    <a:pt x="1444" y="96"/>
                  </a:cubicBezTo>
                  <a:cubicBezTo>
                    <a:pt x="1268" y="30"/>
                    <a:pt x="1113" y="0"/>
                    <a:pt x="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1;p50">
              <a:extLst>
                <a:ext uri="{FF2B5EF4-FFF2-40B4-BE49-F238E27FC236}">
                  <a16:creationId xmlns:a16="http://schemas.microsoft.com/office/drawing/2014/main" id="{AA37910A-E4A2-CFE4-806F-AE34FCC84750}"/>
                </a:ext>
              </a:extLst>
            </p:cNvPr>
            <p:cNvSpPr/>
            <p:nvPr/>
          </p:nvSpPr>
          <p:spPr>
            <a:xfrm>
              <a:off x="2595391" y="3434733"/>
              <a:ext cx="198034" cy="186860"/>
            </a:xfrm>
            <a:custGeom>
              <a:avLst/>
              <a:gdLst/>
              <a:ahLst/>
              <a:cxnLst/>
              <a:rect l="l" t="t" r="r" b="b"/>
              <a:pathLst>
                <a:path w="2889" h="2726" extrusionOk="0">
                  <a:moveTo>
                    <a:pt x="1671" y="0"/>
                  </a:moveTo>
                  <a:cubicBezTo>
                    <a:pt x="1462" y="0"/>
                    <a:pt x="1234" y="77"/>
                    <a:pt x="1003" y="249"/>
                  </a:cubicBezTo>
                  <a:cubicBezTo>
                    <a:pt x="534" y="598"/>
                    <a:pt x="39" y="915"/>
                    <a:pt x="13" y="1507"/>
                  </a:cubicBezTo>
                  <a:cubicBezTo>
                    <a:pt x="7" y="1595"/>
                    <a:pt x="0" y="1697"/>
                    <a:pt x="0" y="1811"/>
                  </a:cubicBezTo>
                  <a:cubicBezTo>
                    <a:pt x="641" y="2205"/>
                    <a:pt x="1346" y="2516"/>
                    <a:pt x="2089" y="2726"/>
                  </a:cubicBezTo>
                  <a:cubicBezTo>
                    <a:pt x="2566" y="2357"/>
                    <a:pt x="2889" y="1958"/>
                    <a:pt x="2654" y="1081"/>
                  </a:cubicBezTo>
                  <a:cubicBezTo>
                    <a:pt x="2587" y="462"/>
                    <a:pt x="2185" y="0"/>
                    <a:pt x="1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2;p50">
              <a:extLst>
                <a:ext uri="{FF2B5EF4-FFF2-40B4-BE49-F238E27FC236}">
                  <a16:creationId xmlns:a16="http://schemas.microsoft.com/office/drawing/2014/main" id="{904EB249-8232-F203-857C-14052E7DD28E}"/>
                </a:ext>
              </a:extLst>
            </p:cNvPr>
            <p:cNvSpPr/>
            <p:nvPr/>
          </p:nvSpPr>
          <p:spPr>
            <a:xfrm>
              <a:off x="2692863" y="3210177"/>
              <a:ext cx="233404" cy="223259"/>
            </a:xfrm>
            <a:custGeom>
              <a:avLst/>
              <a:gdLst/>
              <a:ahLst/>
              <a:cxnLst/>
              <a:rect l="l" t="t" r="r" b="b"/>
              <a:pathLst>
                <a:path w="3405" h="3257" extrusionOk="0">
                  <a:moveTo>
                    <a:pt x="2364" y="0"/>
                  </a:moveTo>
                  <a:cubicBezTo>
                    <a:pt x="2172" y="0"/>
                    <a:pt x="1982" y="67"/>
                    <a:pt x="1810" y="140"/>
                  </a:cubicBezTo>
                  <a:cubicBezTo>
                    <a:pt x="1575" y="248"/>
                    <a:pt x="1346" y="350"/>
                    <a:pt x="1112" y="451"/>
                  </a:cubicBezTo>
                  <a:cubicBezTo>
                    <a:pt x="965" y="515"/>
                    <a:pt x="819" y="579"/>
                    <a:pt x="686" y="661"/>
                  </a:cubicBezTo>
                  <a:cubicBezTo>
                    <a:pt x="667" y="673"/>
                    <a:pt x="654" y="679"/>
                    <a:pt x="636" y="685"/>
                  </a:cubicBezTo>
                  <a:cubicBezTo>
                    <a:pt x="446" y="775"/>
                    <a:pt x="261" y="884"/>
                    <a:pt x="141" y="1060"/>
                  </a:cubicBezTo>
                  <a:cubicBezTo>
                    <a:pt x="7" y="1257"/>
                    <a:pt x="1" y="1505"/>
                    <a:pt x="13" y="1734"/>
                  </a:cubicBezTo>
                  <a:cubicBezTo>
                    <a:pt x="33" y="2197"/>
                    <a:pt x="103" y="2705"/>
                    <a:pt x="470" y="3036"/>
                  </a:cubicBezTo>
                  <a:cubicBezTo>
                    <a:pt x="638" y="3188"/>
                    <a:pt x="839" y="3256"/>
                    <a:pt x="1043" y="3256"/>
                  </a:cubicBezTo>
                  <a:cubicBezTo>
                    <a:pt x="1256" y="3256"/>
                    <a:pt x="1473" y="3181"/>
                    <a:pt x="1657" y="3048"/>
                  </a:cubicBezTo>
                  <a:cubicBezTo>
                    <a:pt x="1862" y="2909"/>
                    <a:pt x="2008" y="2705"/>
                    <a:pt x="2173" y="2528"/>
                  </a:cubicBezTo>
                  <a:cubicBezTo>
                    <a:pt x="2351" y="2338"/>
                    <a:pt x="2560" y="2197"/>
                    <a:pt x="2801" y="2103"/>
                  </a:cubicBezTo>
                  <a:cubicBezTo>
                    <a:pt x="3017" y="2019"/>
                    <a:pt x="3201" y="1919"/>
                    <a:pt x="3304" y="1702"/>
                  </a:cubicBezTo>
                  <a:cubicBezTo>
                    <a:pt x="3392" y="1505"/>
                    <a:pt x="3404" y="1289"/>
                    <a:pt x="3366" y="1080"/>
                  </a:cubicBezTo>
                  <a:cubicBezTo>
                    <a:pt x="3316" y="838"/>
                    <a:pt x="3189" y="609"/>
                    <a:pt x="3049" y="406"/>
                  </a:cubicBezTo>
                  <a:cubicBezTo>
                    <a:pt x="2923" y="222"/>
                    <a:pt x="2756" y="64"/>
                    <a:pt x="2534" y="19"/>
                  </a:cubicBezTo>
                  <a:cubicBezTo>
                    <a:pt x="2477" y="6"/>
                    <a:pt x="2421" y="0"/>
                    <a:pt x="2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3;p50">
              <a:extLst>
                <a:ext uri="{FF2B5EF4-FFF2-40B4-BE49-F238E27FC236}">
                  <a16:creationId xmlns:a16="http://schemas.microsoft.com/office/drawing/2014/main" id="{B58A2530-2CED-E968-E15A-7FE8BEF2158D}"/>
                </a:ext>
              </a:extLst>
            </p:cNvPr>
            <p:cNvSpPr/>
            <p:nvPr/>
          </p:nvSpPr>
          <p:spPr>
            <a:xfrm>
              <a:off x="2335463" y="3210314"/>
              <a:ext cx="77596" cy="134833"/>
            </a:xfrm>
            <a:custGeom>
              <a:avLst/>
              <a:gdLst/>
              <a:ahLst/>
              <a:cxnLst/>
              <a:rect l="l" t="t" r="r" b="b"/>
              <a:pathLst>
                <a:path w="1132" h="1967" extrusionOk="0">
                  <a:moveTo>
                    <a:pt x="95" y="0"/>
                  </a:moveTo>
                  <a:cubicBezTo>
                    <a:pt x="63" y="0"/>
                    <a:pt x="32" y="2"/>
                    <a:pt x="0" y="5"/>
                  </a:cubicBezTo>
                  <a:cubicBezTo>
                    <a:pt x="178" y="697"/>
                    <a:pt x="445" y="1357"/>
                    <a:pt x="788" y="1967"/>
                  </a:cubicBezTo>
                  <a:cubicBezTo>
                    <a:pt x="883" y="1903"/>
                    <a:pt x="965" y="1814"/>
                    <a:pt x="1023" y="1700"/>
                  </a:cubicBezTo>
                  <a:cubicBezTo>
                    <a:pt x="1117" y="1503"/>
                    <a:pt x="1131" y="1287"/>
                    <a:pt x="1087" y="1078"/>
                  </a:cubicBezTo>
                  <a:cubicBezTo>
                    <a:pt x="1035" y="836"/>
                    <a:pt x="909" y="607"/>
                    <a:pt x="768" y="404"/>
                  </a:cubicBezTo>
                  <a:cubicBezTo>
                    <a:pt x="642" y="220"/>
                    <a:pt x="477" y="62"/>
                    <a:pt x="255" y="17"/>
                  </a:cubicBezTo>
                  <a:cubicBezTo>
                    <a:pt x="199" y="5"/>
                    <a:pt x="147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4;p50">
              <a:extLst>
                <a:ext uri="{FF2B5EF4-FFF2-40B4-BE49-F238E27FC236}">
                  <a16:creationId xmlns:a16="http://schemas.microsoft.com/office/drawing/2014/main" id="{73B481A4-B0A0-BA66-6B50-53C47342F502}"/>
                </a:ext>
              </a:extLst>
            </p:cNvPr>
            <p:cNvSpPr/>
            <p:nvPr/>
          </p:nvSpPr>
          <p:spPr>
            <a:xfrm>
              <a:off x="3030933" y="2891438"/>
              <a:ext cx="324641" cy="346371"/>
            </a:xfrm>
            <a:custGeom>
              <a:avLst/>
              <a:gdLst/>
              <a:ahLst/>
              <a:cxnLst/>
              <a:rect l="l" t="t" r="r" b="b"/>
              <a:pathLst>
                <a:path w="4736" h="5053" extrusionOk="0">
                  <a:moveTo>
                    <a:pt x="1830" y="0"/>
                  </a:moveTo>
                  <a:cubicBezTo>
                    <a:pt x="498" y="0"/>
                    <a:pt x="1" y="2635"/>
                    <a:pt x="574" y="3863"/>
                  </a:cubicBezTo>
                  <a:cubicBezTo>
                    <a:pt x="799" y="4690"/>
                    <a:pt x="1554" y="5053"/>
                    <a:pt x="2360" y="5053"/>
                  </a:cubicBezTo>
                  <a:cubicBezTo>
                    <a:pt x="3497" y="5053"/>
                    <a:pt x="4736" y="4331"/>
                    <a:pt x="4728" y="3171"/>
                  </a:cubicBezTo>
                  <a:cubicBezTo>
                    <a:pt x="4455" y="2072"/>
                    <a:pt x="3470" y="1029"/>
                    <a:pt x="2569" y="287"/>
                  </a:cubicBezTo>
                  <a:cubicBezTo>
                    <a:pt x="2417" y="161"/>
                    <a:pt x="2233" y="58"/>
                    <a:pt x="2036" y="20"/>
                  </a:cubicBezTo>
                  <a:cubicBezTo>
                    <a:pt x="1965" y="7"/>
                    <a:pt x="1897" y="0"/>
                    <a:pt x="1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5;p50">
              <a:extLst>
                <a:ext uri="{FF2B5EF4-FFF2-40B4-BE49-F238E27FC236}">
                  <a16:creationId xmlns:a16="http://schemas.microsoft.com/office/drawing/2014/main" id="{10FF0AD2-7343-D7E3-818C-14A46AB51E74}"/>
                </a:ext>
              </a:extLst>
            </p:cNvPr>
            <p:cNvSpPr/>
            <p:nvPr/>
          </p:nvSpPr>
          <p:spPr>
            <a:xfrm>
              <a:off x="3198529" y="2698413"/>
              <a:ext cx="274464" cy="292287"/>
            </a:xfrm>
            <a:custGeom>
              <a:avLst/>
              <a:gdLst/>
              <a:ahLst/>
              <a:cxnLst/>
              <a:rect l="l" t="t" r="r" b="b"/>
              <a:pathLst>
                <a:path w="4004" h="4264" extrusionOk="0">
                  <a:moveTo>
                    <a:pt x="972" y="0"/>
                  </a:moveTo>
                  <a:cubicBezTo>
                    <a:pt x="117" y="0"/>
                    <a:pt x="1" y="1196"/>
                    <a:pt x="181" y="2169"/>
                  </a:cubicBezTo>
                  <a:cubicBezTo>
                    <a:pt x="458" y="3648"/>
                    <a:pt x="1421" y="4264"/>
                    <a:pt x="2268" y="4264"/>
                  </a:cubicBezTo>
                  <a:cubicBezTo>
                    <a:pt x="3207" y="4264"/>
                    <a:pt x="4004" y="3507"/>
                    <a:pt x="3566" y="2329"/>
                  </a:cubicBezTo>
                  <a:cubicBezTo>
                    <a:pt x="3305" y="1878"/>
                    <a:pt x="2804" y="1661"/>
                    <a:pt x="2435" y="1312"/>
                  </a:cubicBezTo>
                  <a:cubicBezTo>
                    <a:pt x="2036" y="963"/>
                    <a:pt x="1960" y="327"/>
                    <a:pt x="1444" y="99"/>
                  </a:cubicBezTo>
                  <a:cubicBezTo>
                    <a:pt x="1267" y="31"/>
                    <a:pt x="1110" y="0"/>
                    <a:pt x="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6;p50">
              <a:extLst>
                <a:ext uri="{FF2B5EF4-FFF2-40B4-BE49-F238E27FC236}">
                  <a16:creationId xmlns:a16="http://schemas.microsoft.com/office/drawing/2014/main" id="{9521175C-B788-D93D-06B4-8A1CAE3963CD}"/>
                </a:ext>
              </a:extLst>
            </p:cNvPr>
            <p:cNvSpPr/>
            <p:nvPr/>
          </p:nvSpPr>
          <p:spPr>
            <a:xfrm>
              <a:off x="3363108" y="2957654"/>
              <a:ext cx="110430" cy="248073"/>
            </a:xfrm>
            <a:custGeom>
              <a:avLst/>
              <a:gdLst/>
              <a:ahLst/>
              <a:cxnLst/>
              <a:rect l="l" t="t" r="r" b="b"/>
              <a:pathLst>
                <a:path w="1611" h="3619" extrusionOk="0">
                  <a:moveTo>
                    <a:pt x="1470" y="1"/>
                  </a:moveTo>
                  <a:cubicBezTo>
                    <a:pt x="1330" y="39"/>
                    <a:pt x="1191" y="109"/>
                    <a:pt x="1045" y="216"/>
                  </a:cubicBezTo>
                  <a:cubicBezTo>
                    <a:pt x="575" y="573"/>
                    <a:pt x="80" y="883"/>
                    <a:pt x="54" y="1481"/>
                  </a:cubicBezTo>
                  <a:cubicBezTo>
                    <a:pt x="1" y="2079"/>
                    <a:pt x="14" y="3619"/>
                    <a:pt x="690" y="3619"/>
                  </a:cubicBezTo>
                  <a:cubicBezTo>
                    <a:pt x="825" y="3619"/>
                    <a:pt x="986" y="3558"/>
                    <a:pt x="1177" y="3417"/>
                  </a:cubicBezTo>
                  <a:cubicBezTo>
                    <a:pt x="1267" y="3334"/>
                    <a:pt x="1362" y="3252"/>
                    <a:pt x="1458" y="3182"/>
                  </a:cubicBezTo>
                  <a:cubicBezTo>
                    <a:pt x="1520" y="2845"/>
                    <a:pt x="1566" y="2502"/>
                    <a:pt x="1590" y="2153"/>
                  </a:cubicBezTo>
                  <a:cubicBezTo>
                    <a:pt x="1604" y="1957"/>
                    <a:pt x="1610" y="1760"/>
                    <a:pt x="1610" y="1563"/>
                  </a:cubicBezTo>
                  <a:cubicBezTo>
                    <a:pt x="1610" y="1347"/>
                    <a:pt x="1604" y="1138"/>
                    <a:pt x="1590" y="928"/>
                  </a:cubicBezTo>
                  <a:cubicBezTo>
                    <a:pt x="1566" y="617"/>
                    <a:pt x="1528" y="306"/>
                    <a:pt x="14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7;p50">
              <a:extLst>
                <a:ext uri="{FF2B5EF4-FFF2-40B4-BE49-F238E27FC236}">
                  <a16:creationId xmlns:a16="http://schemas.microsoft.com/office/drawing/2014/main" id="{1F3E37E0-2826-6243-DB8E-219F60B9BBE5}"/>
                </a:ext>
              </a:extLst>
            </p:cNvPr>
            <p:cNvSpPr/>
            <p:nvPr/>
          </p:nvSpPr>
          <p:spPr>
            <a:xfrm>
              <a:off x="2517179" y="2891438"/>
              <a:ext cx="324710" cy="346371"/>
            </a:xfrm>
            <a:custGeom>
              <a:avLst/>
              <a:gdLst/>
              <a:ahLst/>
              <a:cxnLst/>
              <a:rect l="l" t="t" r="r" b="b"/>
              <a:pathLst>
                <a:path w="4737" h="5053" extrusionOk="0">
                  <a:moveTo>
                    <a:pt x="1830" y="0"/>
                  </a:moveTo>
                  <a:cubicBezTo>
                    <a:pt x="498" y="0"/>
                    <a:pt x="1" y="2635"/>
                    <a:pt x="576" y="3863"/>
                  </a:cubicBezTo>
                  <a:cubicBezTo>
                    <a:pt x="800" y="4690"/>
                    <a:pt x="1555" y="5053"/>
                    <a:pt x="2361" y="5053"/>
                  </a:cubicBezTo>
                  <a:cubicBezTo>
                    <a:pt x="3498" y="5053"/>
                    <a:pt x="4737" y="4331"/>
                    <a:pt x="4729" y="3171"/>
                  </a:cubicBezTo>
                  <a:cubicBezTo>
                    <a:pt x="4457" y="2072"/>
                    <a:pt x="3472" y="1029"/>
                    <a:pt x="2570" y="287"/>
                  </a:cubicBezTo>
                  <a:cubicBezTo>
                    <a:pt x="2417" y="161"/>
                    <a:pt x="2233" y="58"/>
                    <a:pt x="2036" y="20"/>
                  </a:cubicBezTo>
                  <a:cubicBezTo>
                    <a:pt x="1966" y="7"/>
                    <a:pt x="1897" y="0"/>
                    <a:pt x="1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8;p50">
              <a:extLst>
                <a:ext uri="{FF2B5EF4-FFF2-40B4-BE49-F238E27FC236}">
                  <a16:creationId xmlns:a16="http://schemas.microsoft.com/office/drawing/2014/main" id="{49BAE9AF-EE52-CA5A-65CA-608235C2B5C0}"/>
                </a:ext>
              </a:extLst>
            </p:cNvPr>
            <p:cNvSpPr/>
            <p:nvPr/>
          </p:nvSpPr>
          <p:spPr>
            <a:xfrm>
              <a:off x="2684843" y="2698413"/>
              <a:ext cx="274670" cy="292287"/>
            </a:xfrm>
            <a:custGeom>
              <a:avLst/>
              <a:gdLst/>
              <a:ahLst/>
              <a:cxnLst/>
              <a:rect l="l" t="t" r="r" b="b"/>
              <a:pathLst>
                <a:path w="4007" h="4264" extrusionOk="0">
                  <a:moveTo>
                    <a:pt x="973" y="0"/>
                  </a:moveTo>
                  <a:cubicBezTo>
                    <a:pt x="117" y="0"/>
                    <a:pt x="0" y="1196"/>
                    <a:pt x="182" y="2169"/>
                  </a:cubicBezTo>
                  <a:cubicBezTo>
                    <a:pt x="461" y="3648"/>
                    <a:pt x="1424" y="4264"/>
                    <a:pt x="2271" y="4264"/>
                  </a:cubicBezTo>
                  <a:cubicBezTo>
                    <a:pt x="3210" y="4264"/>
                    <a:pt x="4007" y="3507"/>
                    <a:pt x="3573" y="2329"/>
                  </a:cubicBezTo>
                  <a:cubicBezTo>
                    <a:pt x="3306" y="1878"/>
                    <a:pt x="2803" y="1661"/>
                    <a:pt x="2436" y="1312"/>
                  </a:cubicBezTo>
                  <a:cubicBezTo>
                    <a:pt x="2035" y="963"/>
                    <a:pt x="1965" y="327"/>
                    <a:pt x="1445" y="99"/>
                  </a:cubicBezTo>
                  <a:cubicBezTo>
                    <a:pt x="1267" y="31"/>
                    <a:pt x="1110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9;p50">
              <a:extLst>
                <a:ext uri="{FF2B5EF4-FFF2-40B4-BE49-F238E27FC236}">
                  <a16:creationId xmlns:a16="http://schemas.microsoft.com/office/drawing/2014/main" id="{B762A346-CD33-7BA0-C045-F35E566A69D2}"/>
                </a:ext>
              </a:extLst>
            </p:cNvPr>
            <p:cNvSpPr/>
            <p:nvPr/>
          </p:nvSpPr>
          <p:spPr>
            <a:xfrm>
              <a:off x="2849491" y="2955529"/>
              <a:ext cx="210372" cy="250198"/>
            </a:xfrm>
            <a:custGeom>
              <a:avLst/>
              <a:gdLst/>
              <a:ahLst/>
              <a:cxnLst/>
              <a:rect l="l" t="t" r="r" b="b"/>
              <a:pathLst>
                <a:path w="3069" h="3650" extrusionOk="0">
                  <a:moveTo>
                    <a:pt x="1707" y="0"/>
                  </a:moveTo>
                  <a:cubicBezTo>
                    <a:pt x="1499" y="0"/>
                    <a:pt x="1273" y="76"/>
                    <a:pt x="1043" y="247"/>
                  </a:cubicBezTo>
                  <a:cubicBezTo>
                    <a:pt x="574" y="604"/>
                    <a:pt x="78" y="914"/>
                    <a:pt x="52" y="1512"/>
                  </a:cubicBezTo>
                  <a:cubicBezTo>
                    <a:pt x="0" y="2110"/>
                    <a:pt x="13" y="3650"/>
                    <a:pt x="693" y="3650"/>
                  </a:cubicBezTo>
                  <a:cubicBezTo>
                    <a:pt x="829" y="3650"/>
                    <a:pt x="990" y="3589"/>
                    <a:pt x="1183" y="3448"/>
                  </a:cubicBezTo>
                  <a:cubicBezTo>
                    <a:pt x="2009" y="2673"/>
                    <a:pt x="3069" y="2495"/>
                    <a:pt x="2688" y="1079"/>
                  </a:cubicBezTo>
                  <a:cubicBezTo>
                    <a:pt x="2625" y="464"/>
                    <a:pt x="2222" y="0"/>
                    <a:pt x="1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0;p50">
              <a:extLst>
                <a:ext uri="{FF2B5EF4-FFF2-40B4-BE49-F238E27FC236}">
                  <a16:creationId xmlns:a16="http://schemas.microsoft.com/office/drawing/2014/main" id="{AF6B67D4-62EF-71F6-2EDE-909B8A82E379}"/>
                </a:ext>
              </a:extLst>
            </p:cNvPr>
            <p:cNvSpPr/>
            <p:nvPr/>
          </p:nvSpPr>
          <p:spPr>
            <a:xfrm>
              <a:off x="2949706" y="2731041"/>
              <a:ext cx="233473" cy="223191"/>
            </a:xfrm>
            <a:custGeom>
              <a:avLst/>
              <a:gdLst/>
              <a:ahLst/>
              <a:cxnLst/>
              <a:rect l="l" t="t" r="r" b="b"/>
              <a:pathLst>
                <a:path w="3406" h="3256" extrusionOk="0">
                  <a:moveTo>
                    <a:pt x="2372" y="0"/>
                  </a:moveTo>
                  <a:cubicBezTo>
                    <a:pt x="2178" y="0"/>
                    <a:pt x="1985" y="64"/>
                    <a:pt x="1811" y="144"/>
                  </a:cubicBezTo>
                  <a:cubicBezTo>
                    <a:pt x="1576" y="245"/>
                    <a:pt x="1348" y="353"/>
                    <a:pt x="1111" y="449"/>
                  </a:cubicBezTo>
                  <a:cubicBezTo>
                    <a:pt x="967" y="511"/>
                    <a:pt x="820" y="582"/>
                    <a:pt x="686" y="664"/>
                  </a:cubicBezTo>
                  <a:cubicBezTo>
                    <a:pt x="668" y="672"/>
                    <a:pt x="654" y="678"/>
                    <a:pt x="636" y="684"/>
                  </a:cubicBezTo>
                  <a:cubicBezTo>
                    <a:pt x="445" y="772"/>
                    <a:pt x="261" y="886"/>
                    <a:pt x="140" y="1065"/>
                  </a:cubicBezTo>
                  <a:cubicBezTo>
                    <a:pt x="6" y="1261"/>
                    <a:pt x="0" y="1510"/>
                    <a:pt x="14" y="1738"/>
                  </a:cubicBezTo>
                  <a:cubicBezTo>
                    <a:pt x="32" y="2202"/>
                    <a:pt x="102" y="2709"/>
                    <a:pt x="464" y="3034"/>
                  </a:cubicBezTo>
                  <a:cubicBezTo>
                    <a:pt x="636" y="3187"/>
                    <a:pt x="840" y="3255"/>
                    <a:pt x="1045" y="3255"/>
                  </a:cubicBezTo>
                  <a:cubicBezTo>
                    <a:pt x="1259" y="3255"/>
                    <a:pt x="1474" y="3182"/>
                    <a:pt x="1659" y="3052"/>
                  </a:cubicBezTo>
                  <a:cubicBezTo>
                    <a:pt x="1861" y="2906"/>
                    <a:pt x="2008" y="2709"/>
                    <a:pt x="2172" y="2531"/>
                  </a:cubicBezTo>
                  <a:cubicBezTo>
                    <a:pt x="2351" y="2341"/>
                    <a:pt x="2559" y="2202"/>
                    <a:pt x="2802" y="2106"/>
                  </a:cubicBezTo>
                  <a:cubicBezTo>
                    <a:pt x="3017" y="2024"/>
                    <a:pt x="3195" y="1915"/>
                    <a:pt x="3303" y="1700"/>
                  </a:cubicBezTo>
                  <a:cubicBezTo>
                    <a:pt x="3392" y="1510"/>
                    <a:pt x="3405" y="1287"/>
                    <a:pt x="3367" y="1083"/>
                  </a:cubicBezTo>
                  <a:cubicBezTo>
                    <a:pt x="3315" y="842"/>
                    <a:pt x="3189" y="607"/>
                    <a:pt x="3049" y="411"/>
                  </a:cubicBezTo>
                  <a:cubicBezTo>
                    <a:pt x="2922" y="226"/>
                    <a:pt x="2758" y="68"/>
                    <a:pt x="2535" y="16"/>
                  </a:cubicBezTo>
                  <a:cubicBezTo>
                    <a:pt x="2481" y="5"/>
                    <a:pt x="2427" y="0"/>
                    <a:pt x="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1;p50">
              <a:extLst>
                <a:ext uri="{FF2B5EF4-FFF2-40B4-BE49-F238E27FC236}">
                  <a16:creationId xmlns:a16="http://schemas.microsoft.com/office/drawing/2014/main" id="{4B603C58-188F-4427-B5DD-A6DFC26B5DED}"/>
                </a:ext>
              </a:extLst>
            </p:cNvPr>
            <p:cNvSpPr/>
            <p:nvPr/>
          </p:nvSpPr>
          <p:spPr>
            <a:xfrm>
              <a:off x="2321549" y="2815695"/>
              <a:ext cx="124277" cy="175139"/>
            </a:xfrm>
            <a:custGeom>
              <a:avLst/>
              <a:gdLst/>
              <a:ahLst/>
              <a:cxnLst/>
              <a:rect l="l" t="t" r="r" b="b"/>
              <a:pathLst>
                <a:path w="1813" h="2555" extrusionOk="0">
                  <a:moveTo>
                    <a:pt x="749" y="0"/>
                  </a:moveTo>
                  <a:cubicBezTo>
                    <a:pt x="596" y="319"/>
                    <a:pt x="464" y="656"/>
                    <a:pt x="349" y="999"/>
                  </a:cubicBezTo>
                  <a:lnTo>
                    <a:pt x="349" y="1005"/>
                  </a:lnTo>
                  <a:cubicBezTo>
                    <a:pt x="299" y="1163"/>
                    <a:pt x="247" y="1322"/>
                    <a:pt x="203" y="1487"/>
                  </a:cubicBezTo>
                  <a:cubicBezTo>
                    <a:pt x="115" y="1837"/>
                    <a:pt x="45" y="2192"/>
                    <a:pt x="0" y="2554"/>
                  </a:cubicBezTo>
                  <a:cubicBezTo>
                    <a:pt x="23" y="2554"/>
                    <a:pt x="46" y="2555"/>
                    <a:pt x="69" y="2555"/>
                  </a:cubicBezTo>
                  <a:cubicBezTo>
                    <a:pt x="1011" y="2555"/>
                    <a:pt x="1813" y="1795"/>
                    <a:pt x="1378" y="618"/>
                  </a:cubicBezTo>
                  <a:cubicBezTo>
                    <a:pt x="1226" y="357"/>
                    <a:pt x="991" y="173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2;p50">
              <a:extLst>
                <a:ext uri="{FF2B5EF4-FFF2-40B4-BE49-F238E27FC236}">
                  <a16:creationId xmlns:a16="http://schemas.microsoft.com/office/drawing/2014/main" id="{2B473D27-CB2F-9F87-C10A-25FA107F2624}"/>
                </a:ext>
              </a:extLst>
            </p:cNvPr>
            <p:cNvSpPr/>
            <p:nvPr/>
          </p:nvSpPr>
          <p:spPr>
            <a:xfrm>
              <a:off x="2335738" y="2955529"/>
              <a:ext cx="210921" cy="250198"/>
            </a:xfrm>
            <a:custGeom>
              <a:avLst/>
              <a:gdLst/>
              <a:ahLst/>
              <a:cxnLst/>
              <a:rect l="l" t="t" r="r" b="b"/>
              <a:pathLst>
                <a:path w="3077" h="3650" extrusionOk="0">
                  <a:moveTo>
                    <a:pt x="1709" y="0"/>
                  </a:moveTo>
                  <a:cubicBezTo>
                    <a:pt x="1501" y="0"/>
                    <a:pt x="1275" y="76"/>
                    <a:pt x="1045" y="247"/>
                  </a:cubicBezTo>
                  <a:cubicBezTo>
                    <a:pt x="574" y="604"/>
                    <a:pt x="78" y="914"/>
                    <a:pt x="54" y="1512"/>
                  </a:cubicBezTo>
                  <a:cubicBezTo>
                    <a:pt x="1" y="2110"/>
                    <a:pt x="14" y="3650"/>
                    <a:pt x="694" y="3650"/>
                  </a:cubicBezTo>
                  <a:cubicBezTo>
                    <a:pt x="829" y="3650"/>
                    <a:pt x="991" y="3589"/>
                    <a:pt x="1183" y="3448"/>
                  </a:cubicBezTo>
                  <a:cubicBezTo>
                    <a:pt x="2010" y="2673"/>
                    <a:pt x="3077" y="2495"/>
                    <a:pt x="2696" y="1079"/>
                  </a:cubicBezTo>
                  <a:cubicBezTo>
                    <a:pt x="2627" y="464"/>
                    <a:pt x="2224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3;p50">
              <a:extLst>
                <a:ext uri="{FF2B5EF4-FFF2-40B4-BE49-F238E27FC236}">
                  <a16:creationId xmlns:a16="http://schemas.microsoft.com/office/drawing/2014/main" id="{36239032-BD19-BF44-7ECD-9DA5F774852F}"/>
                </a:ext>
              </a:extLst>
            </p:cNvPr>
            <p:cNvSpPr/>
            <p:nvPr/>
          </p:nvSpPr>
          <p:spPr>
            <a:xfrm>
              <a:off x="2436021" y="2731041"/>
              <a:ext cx="233816" cy="223191"/>
            </a:xfrm>
            <a:custGeom>
              <a:avLst/>
              <a:gdLst/>
              <a:ahLst/>
              <a:cxnLst/>
              <a:rect l="l" t="t" r="r" b="b"/>
              <a:pathLst>
                <a:path w="3411" h="3256" extrusionOk="0">
                  <a:moveTo>
                    <a:pt x="2372" y="0"/>
                  </a:moveTo>
                  <a:cubicBezTo>
                    <a:pt x="2178" y="0"/>
                    <a:pt x="1984" y="64"/>
                    <a:pt x="1810" y="144"/>
                  </a:cubicBezTo>
                  <a:cubicBezTo>
                    <a:pt x="1575" y="245"/>
                    <a:pt x="1347" y="353"/>
                    <a:pt x="1112" y="449"/>
                  </a:cubicBezTo>
                  <a:cubicBezTo>
                    <a:pt x="966" y="511"/>
                    <a:pt x="819" y="582"/>
                    <a:pt x="687" y="664"/>
                  </a:cubicBezTo>
                  <a:cubicBezTo>
                    <a:pt x="667" y="672"/>
                    <a:pt x="655" y="678"/>
                    <a:pt x="635" y="684"/>
                  </a:cubicBezTo>
                  <a:cubicBezTo>
                    <a:pt x="444" y="772"/>
                    <a:pt x="260" y="886"/>
                    <a:pt x="140" y="1065"/>
                  </a:cubicBezTo>
                  <a:cubicBezTo>
                    <a:pt x="7" y="1261"/>
                    <a:pt x="1" y="1510"/>
                    <a:pt x="13" y="1738"/>
                  </a:cubicBezTo>
                  <a:cubicBezTo>
                    <a:pt x="31" y="2202"/>
                    <a:pt x="102" y="2709"/>
                    <a:pt x="470" y="3034"/>
                  </a:cubicBezTo>
                  <a:cubicBezTo>
                    <a:pt x="639" y="3187"/>
                    <a:pt x="841" y="3255"/>
                    <a:pt x="1046" y="3255"/>
                  </a:cubicBezTo>
                  <a:cubicBezTo>
                    <a:pt x="1259" y="3255"/>
                    <a:pt x="1474" y="3182"/>
                    <a:pt x="1658" y="3052"/>
                  </a:cubicBezTo>
                  <a:cubicBezTo>
                    <a:pt x="1861" y="2906"/>
                    <a:pt x="2007" y="2709"/>
                    <a:pt x="2173" y="2531"/>
                  </a:cubicBezTo>
                  <a:cubicBezTo>
                    <a:pt x="2350" y="2341"/>
                    <a:pt x="2566" y="2202"/>
                    <a:pt x="2801" y="2106"/>
                  </a:cubicBezTo>
                  <a:cubicBezTo>
                    <a:pt x="3017" y="2024"/>
                    <a:pt x="3202" y="1915"/>
                    <a:pt x="3302" y="1700"/>
                  </a:cubicBezTo>
                  <a:cubicBezTo>
                    <a:pt x="3398" y="1510"/>
                    <a:pt x="3411" y="1287"/>
                    <a:pt x="3366" y="1083"/>
                  </a:cubicBezTo>
                  <a:cubicBezTo>
                    <a:pt x="3316" y="842"/>
                    <a:pt x="3188" y="607"/>
                    <a:pt x="3049" y="411"/>
                  </a:cubicBezTo>
                  <a:cubicBezTo>
                    <a:pt x="2921" y="226"/>
                    <a:pt x="2757" y="68"/>
                    <a:pt x="2534" y="16"/>
                  </a:cubicBezTo>
                  <a:cubicBezTo>
                    <a:pt x="2480" y="5"/>
                    <a:pt x="2426" y="0"/>
                    <a:pt x="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4;p50">
              <a:extLst>
                <a:ext uri="{FF2B5EF4-FFF2-40B4-BE49-F238E27FC236}">
                  <a16:creationId xmlns:a16="http://schemas.microsoft.com/office/drawing/2014/main" id="{CBE95F22-95AD-727C-AB0A-A73EA682EFFD}"/>
                </a:ext>
              </a:extLst>
            </p:cNvPr>
            <p:cNvSpPr/>
            <p:nvPr/>
          </p:nvSpPr>
          <p:spPr>
            <a:xfrm>
              <a:off x="3328424" y="2681208"/>
              <a:ext cx="44899" cy="57991"/>
            </a:xfrm>
            <a:custGeom>
              <a:avLst/>
              <a:gdLst/>
              <a:ahLst/>
              <a:cxnLst/>
              <a:rect l="l" t="t" r="r" b="b"/>
              <a:pathLst>
                <a:path w="655" h="846" extrusionOk="0">
                  <a:moveTo>
                    <a:pt x="1" y="1"/>
                  </a:moveTo>
                  <a:cubicBezTo>
                    <a:pt x="115" y="382"/>
                    <a:pt x="350" y="661"/>
                    <a:pt x="654" y="845"/>
                  </a:cubicBezTo>
                  <a:cubicBezTo>
                    <a:pt x="452" y="553"/>
                    <a:pt x="235" y="268"/>
                    <a:pt x="1" y="1"/>
                  </a:cubicBez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5;p50">
              <a:extLst>
                <a:ext uri="{FF2B5EF4-FFF2-40B4-BE49-F238E27FC236}">
                  <a16:creationId xmlns:a16="http://schemas.microsoft.com/office/drawing/2014/main" id="{C477EB4F-CDEF-541A-F193-0E2C994C6064}"/>
                </a:ext>
              </a:extLst>
            </p:cNvPr>
            <p:cNvSpPr/>
            <p:nvPr/>
          </p:nvSpPr>
          <p:spPr>
            <a:xfrm>
              <a:off x="2791296" y="2486195"/>
              <a:ext cx="307436" cy="272545"/>
            </a:xfrm>
            <a:custGeom>
              <a:avLst/>
              <a:gdLst/>
              <a:ahLst/>
              <a:cxnLst/>
              <a:rect l="l" t="t" r="r" b="b"/>
              <a:pathLst>
                <a:path w="4485" h="3976" extrusionOk="0">
                  <a:moveTo>
                    <a:pt x="1517" y="0"/>
                  </a:moveTo>
                  <a:cubicBezTo>
                    <a:pt x="1112" y="0"/>
                    <a:pt x="717" y="32"/>
                    <a:pt x="336" y="82"/>
                  </a:cubicBezTo>
                  <a:cubicBezTo>
                    <a:pt x="13" y="947"/>
                    <a:pt x="0" y="2090"/>
                    <a:pt x="324" y="2788"/>
                  </a:cubicBezTo>
                  <a:cubicBezTo>
                    <a:pt x="547" y="3613"/>
                    <a:pt x="1303" y="3976"/>
                    <a:pt x="2109" y="3976"/>
                  </a:cubicBezTo>
                  <a:cubicBezTo>
                    <a:pt x="3246" y="3976"/>
                    <a:pt x="4484" y="3255"/>
                    <a:pt x="4477" y="2096"/>
                  </a:cubicBezTo>
                  <a:cubicBezTo>
                    <a:pt x="4312" y="1424"/>
                    <a:pt x="3880" y="776"/>
                    <a:pt x="3366" y="204"/>
                  </a:cubicBezTo>
                  <a:cubicBezTo>
                    <a:pt x="2768" y="70"/>
                    <a:pt x="2153" y="0"/>
                    <a:pt x="1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6;p50">
              <a:extLst>
                <a:ext uri="{FF2B5EF4-FFF2-40B4-BE49-F238E27FC236}">
                  <a16:creationId xmlns:a16="http://schemas.microsoft.com/office/drawing/2014/main" id="{F8F4529B-24B2-CEE0-0DDE-739520FB8A94}"/>
                </a:ext>
              </a:extLst>
            </p:cNvPr>
            <p:cNvSpPr/>
            <p:nvPr/>
          </p:nvSpPr>
          <p:spPr>
            <a:xfrm>
              <a:off x="3106265" y="2535343"/>
              <a:ext cx="175619" cy="191179"/>
            </a:xfrm>
            <a:custGeom>
              <a:avLst/>
              <a:gdLst/>
              <a:ahLst/>
              <a:cxnLst/>
              <a:rect l="l" t="t" r="r" b="b"/>
              <a:pathLst>
                <a:path w="2562" h="2789" extrusionOk="0">
                  <a:moveTo>
                    <a:pt x="321" y="1"/>
                  </a:moveTo>
                  <a:cubicBezTo>
                    <a:pt x="169" y="179"/>
                    <a:pt x="67" y="388"/>
                    <a:pt x="54" y="649"/>
                  </a:cubicBezTo>
                  <a:cubicBezTo>
                    <a:pt x="1" y="1253"/>
                    <a:pt x="14" y="2788"/>
                    <a:pt x="694" y="2788"/>
                  </a:cubicBezTo>
                  <a:cubicBezTo>
                    <a:pt x="829" y="2788"/>
                    <a:pt x="991" y="2727"/>
                    <a:pt x="1184" y="2586"/>
                  </a:cubicBezTo>
                  <a:cubicBezTo>
                    <a:pt x="1679" y="2129"/>
                    <a:pt x="2257" y="1874"/>
                    <a:pt x="2562" y="1449"/>
                  </a:cubicBezTo>
                  <a:cubicBezTo>
                    <a:pt x="2309" y="1214"/>
                    <a:pt x="2042" y="1004"/>
                    <a:pt x="1762" y="807"/>
                  </a:cubicBezTo>
                  <a:lnTo>
                    <a:pt x="1755" y="807"/>
                  </a:lnTo>
                  <a:cubicBezTo>
                    <a:pt x="1591" y="693"/>
                    <a:pt x="1419" y="579"/>
                    <a:pt x="1248" y="478"/>
                  </a:cubicBezTo>
                  <a:cubicBezTo>
                    <a:pt x="949" y="300"/>
                    <a:pt x="638" y="135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7;p50">
              <a:extLst>
                <a:ext uri="{FF2B5EF4-FFF2-40B4-BE49-F238E27FC236}">
                  <a16:creationId xmlns:a16="http://schemas.microsoft.com/office/drawing/2014/main" id="{ED330615-1D6B-F97B-C384-8FA63D4ADE23}"/>
                </a:ext>
              </a:extLst>
            </p:cNvPr>
            <p:cNvSpPr/>
            <p:nvPr/>
          </p:nvSpPr>
          <p:spPr>
            <a:xfrm>
              <a:off x="2404695" y="2587163"/>
              <a:ext cx="180691" cy="171574"/>
            </a:xfrm>
            <a:custGeom>
              <a:avLst/>
              <a:gdLst/>
              <a:ahLst/>
              <a:cxnLst/>
              <a:rect l="l" t="t" r="r" b="b"/>
              <a:pathLst>
                <a:path w="2636" h="2503" extrusionOk="0">
                  <a:moveTo>
                    <a:pt x="2394" y="1"/>
                  </a:moveTo>
                  <a:cubicBezTo>
                    <a:pt x="1435" y="655"/>
                    <a:pt x="623" y="1499"/>
                    <a:pt x="1" y="2490"/>
                  </a:cubicBezTo>
                  <a:cubicBezTo>
                    <a:pt x="86" y="2499"/>
                    <a:pt x="172" y="2503"/>
                    <a:pt x="259" y="2503"/>
                  </a:cubicBezTo>
                  <a:cubicBezTo>
                    <a:pt x="1396" y="2503"/>
                    <a:pt x="2635" y="1780"/>
                    <a:pt x="2622" y="623"/>
                  </a:cubicBezTo>
                  <a:cubicBezTo>
                    <a:pt x="2572" y="414"/>
                    <a:pt x="2490" y="204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8;p50">
              <a:extLst>
                <a:ext uri="{FF2B5EF4-FFF2-40B4-BE49-F238E27FC236}">
                  <a16:creationId xmlns:a16="http://schemas.microsoft.com/office/drawing/2014/main" id="{27BA7664-409B-6CEE-19EF-643D4F8ECA15}"/>
                </a:ext>
              </a:extLst>
            </p:cNvPr>
            <p:cNvSpPr/>
            <p:nvPr/>
          </p:nvSpPr>
          <p:spPr>
            <a:xfrm>
              <a:off x="2592580" y="2502235"/>
              <a:ext cx="210921" cy="224287"/>
            </a:xfrm>
            <a:custGeom>
              <a:avLst/>
              <a:gdLst/>
              <a:ahLst/>
              <a:cxnLst/>
              <a:rect l="l" t="t" r="r" b="b"/>
              <a:pathLst>
                <a:path w="3077" h="3272" extrusionOk="0">
                  <a:moveTo>
                    <a:pt x="2422" y="1"/>
                  </a:moveTo>
                  <a:cubicBezTo>
                    <a:pt x="1584" y="205"/>
                    <a:pt x="796" y="534"/>
                    <a:pt x="80" y="967"/>
                  </a:cubicBezTo>
                  <a:cubicBezTo>
                    <a:pt x="60" y="1017"/>
                    <a:pt x="54" y="1075"/>
                    <a:pt x="54" y="1132"/>
                  </a:cubicBezTo>
                  <a:cubicBezTo>
                    <a:pt x="0" y="1736"/>
                    <a:pt x="14" y="3271"/>
                    <a:pt x="694" y="3271"/>
                  </a:cubicBezTo>
                  <a:cubicBezTo>
                    <a:pt x="830" y="3271"/>
                    <a:pt x="991" y="3210"/>
                    <a:pt x="1185" y="3069"/>
                  </a:cubicBezTo>
                  <a:cubicBezTo>
                    <a:pt x="2009" y="2295"/>
                    <a:pt x="3076" y="2116"/>
                    <a:pt x="2695" y="706"/>
                  </a:cubicBezTo>
                  <a:cubicBezTo>
                    <a:pt x="2663" y="434"/>
                    <a:pt x="2569" y="191"/>
                    <a:pt x="2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9;p50">
              <a:extLst>
                <a:ext uri="{FF2B5EF4-FFF2-40B4-BE49-F238E27FC236}">
                  <a16:creationId xmlns:a16="http://schemas.microsoft.com/office/drawing/2014/main" id="{394C2103-6A71-3025-4D1D-9024D2B3C48A}"/>
                </a:ext>
              </a:extLst>
            </p:cNvPr>
            <p:cNvSpPr/>
            <p:nvPr/>
          </p:nvSpPr>
          <p:spPr>
            <a:xfrm>
              <a:off x="2855249" y="3482989"/>
              <a:ext cx="156974" cy="145869"/>
            </a:xfrm>
            <a:custGeom>
              <a:avLst/>
              <a:gdLst/>
              <a:ahLst/>
              <a:cxnLst/>
              <a:rect l="l" t="t" r="r" b="b"/>
              <a:pathLst>
                <a:path w="2290" h="2128" extrusionOk="0">
                  <a:moveTo>
                    <a:pt x="1065" y="1"/>
                  </a:moveTo>
                  <a:cubicBezTo>
                    <a:pt x="352" y="1"/>
                    <a:pt x="1" y="1042"/>
                    <a:pt x="744" y="1908"/>
                  </a:cubicBezTo>
                  <a:cubicBezTo>
                    <a:pt x="919" y="2062"/>
                    <a:pt x="1091" y="2128"/>
                    <a:pt x="1250" y="2128"/>
                  </a:cubicBezTo>
                  <a:cubicBezTo>
                    <a:pt x="1863" y="2128"/>
                    <a:pt x="2290" y="1156"/>
                    <a:pt x="2032" y="562"/>
                  </a:cubicBezTo>
                  <a:cubicBezTo>
                    <a:pt x="1684" y="163"/>
                    <a:pt x="1346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0;p50">
              <a:extLst>
                <a:ext uri="{FF2B5EF4-FFF2-40B4-BE49-F238E27FC236}">
                  <a16:creationId xmlns:a16="http://schemas.microsoft.com/office/drawing/2014/main" id="{0F23C340-DFF4-EE3D-5CE8-B93DA7F39FC0}"/>
                </a:ext>
              </a:extLst>
            </p:cNvPr>
            <p:cNvSpPr/>
            <p:nvPr/>
          </p:nvSpPr>
          <p:spPr>
            <a:xfrm>
              <a:off x="2377208" y="3017631"/>
              <a:ext cx="132708" cy="115297"/>
            </a:xfrm>
            <a:custGeom>
              <a:avLst/>
              <a:gdLst/>
              <a:ahLst/>
              <a:cxnLst/>
              <a:rect l="l" t="t" r="r" b="b"/>
              <a:pathLst>
                <a:path w="1936" h="1682" extrusionOk="0">
                  <a:moveTo>
                    <a:pt x="903" y="0"/>
                  </a:moveTo>
                  <a:cubicBezTo>
                    <a:pt x="348" y="0"/>
                    <a:pt x="0" y="758"/>
                    <a:pt x="39" y="1266"/>
                  </a:cubicBezTo>
                  <a:cubicBezTo>
                    <a:pt x="97" y="1563"/>
                    <a:pt x="247" y="1681"/>
                    <a:pt x="428" y="1681"/>
                  </a:cubicBezTo>
                  <a:cubicBezTo>
                    <a:pt x="1015" y="1681"/>
                    <a:pt x="1935" y="435"/>
                    <a:pt x="1144" y="47"/>
                  </a:cubicBezTo>
                  <a:cubicBezTo>
                    <a:pt x="1060" y="15"/>
                    <a:pt x="979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1;p50">
              <a:extLst>
                <a:ext uri="{FF2B5EF4-FFF2-40B4-BE49-F238E27FC236}">
                  <a16:creationId xmlns:a16="http://schemas.microsoft.com/office/drawing/2014/main" id="{8F5E8E32-8C8E-9E20-23C4-55BDB639BB86}"/>
                </a:ext>
              </a:extLst>
            </p:cNvPr>
            <p:cNvSpPr/>
            <p:nvPr/>
          </p:nvSpPr>
          <p:spPr>
            <a:xfrm>
              <a:off x="2473858" y="2781491"/>
              <a:ext cx="150873" cy="103095"/>
            </a:xfrm>
            <a:custGeom>
              <a:avLst/>
              <a:gdLst/>
              <a:ahLst/>
              <a:cxnLst/>
              <a:rect l="l" t="t" r="r" b="b"/>
              <a:pathLst>
                <a:path w="2201" h="1504" extrusionOk="0">
                  <a:moveTo>
                    <a:pt x="1256" y="1"/>
                  </a:moveTo>
                  <a:cubicBezTo>
                    <a:pt x="722" y="1"/>
                    <a:pt x="71" y="304"/>
                    <a:pt x="1" y="1041"/>
                  </a:cubicBezTo>
                  <a:cubicBezTo>
                    <a:pt x="12" y="1359"/>
                    <a:pt x="194" y="1504"/>
                    <a:pt x="408" y="1504"/>
                  </a:cubicBezTo>
                  <a:cubicBezTo>
                    <a:pt x="578" y="1504"/>
                    <a:pt x="769" y="1412"/>
                    <a:pt x="909" y="1243"/>
                  </a:cubicBezTo>
                  <a:cubicBezTo>
                    <a:pt x="1170" y="1015"/>
                    <a:pt x="1545" y="989"/>
                    <a:pt x="1818" y="766"/>
                  </a:cubicBezTo>
                  <a:cubicBezTo>
                    <a:pt x="2200" y="299"/>
                    <a:pt x="1786" y="1"/>
                    <a:pt x="1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2;p50">
              <a:extLst>
                <a:ext uri="{FF2B5EF4-FFF2-40B4-BE49-F238E27FC236}">
                  <a16:creationId xmlns:a16="http://schemas.microsoft.com/office/drawing/2014/main" id="{B376E3FE-4702-65F8-CA66-E8335AD7B092}"/>
                </a:ext>
              </a:extLst>
            </p:cNvPr>
            <p:cNvSpPr/>
            <p:nvPr/>
          </p:nvSpPr>
          <p:spPr>
            <a:xfrm>
              <a:off x="2466455" y="3227656"/>
              <a:ext cx="145458" cy="174248"/>
            </a:xfrm>
            <a:custGeom>
              <a:avLst/>
              <a:gdLst/>
              <a:ahLst/>
              <a:cxnLst/>
              <a:rect l="l" t="t" r="r" b="b"/>
              <a:pathLst>
                <a:path w="2122" h="2542" extrusionOk="0">
                  <a:moveTo>
                    <a:pt x="549" y="0"/>
                  </a:moveTo>
                  <a:cubicBezTo>
                    <a:pt x="429" y="0"/>
                    <a:pt x="306" y="66"/>
                    <a:pt x="179" y="222"/>
                  </a:cubicBezTo>
                  <a:cubicBezTo>
                    <a:pt x="0" y="958"/>
                    <a:pt x="502" y="2259"/>
                    <a:pt x="1258" y="2526"/>
                  </a:cubicBezTo>
                  <a:cubicBezTo>
                    <a:pt x="1301" y="2537"/>
                    <a:pt x="1343" y="2542"/>
                    <a:pt x="1383" y="2542"/>
                  </a:cubicBezTo>
                  <a:cubicBezTo>
                    <a:pt x="1821" y="2542"/>
                    <a:pt x="2122" y="1978"/>
                    <a:pt x="1836" y="1612"/>
                  </a:cubicBezTo>
                  <a:cubicBezTo>
                    <a:pt x="1531" y="1270"/>
                    <a:pt x="1078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3;p50">
              <a:extLst>
                <a:ext uri="{FF2B5EF4-FFF2-40B4-BE49-F238E27FC236}">
                  <a16:creationId xmlns:a16="http://schemas.microsoft.com/office/drawing/2014/main" id="{86C0D87D-6F34-1FF9-3E4D-2C1EA0DE76BA}"/>
                </a:ext>
              </a:extLst>
            </p:cNvPr>
            <p:cNvSpPr/>
            <p:nvPr/>
          </p:nvSpPr>
          <p:spPr>
            <a:xfrm>
              <a:off x="2570440" y="2968073"/>
              <a:ext cx="189054" cy="208110"/>
            </a:xfrm>
            <a:custGeom>
              <a:avLst/>
              <a:gdLst/>
              <a:ahLst/>
              <a:cxnLst/>
              <a:rect l="l" t="t" r="r" b="b"/>
              <a:pathLst>
                <a:path w="2758" h="3036" extrusionOk="0">
                  <a:moveTo>
                    <a:pt x="1115" y="0"/>
                  </a:moveTo>
                  <a:cubicBezTo>
                    <a:pt x="1" y="0"/>
                    <a:pt x="287" y="2166"/>
                    <a:pt x="1107" y="2763"/>
                  </a:cubicBezTo>
                  <a:cubicBezTo>
                    <a:pt x="1302" y="2947"/>
                    <a:pt x="1567" y="3036"/>
                    <a:pt x="1827" y="3036"/>
                  </a:cubicBezTo>
                  <a:cubicBezTo>
                    <a:pt x="2271" y="3036"/>
                    <a:pt x="2702" y="2777"/>
                    <a:pt x="2757" y="2282"/>
                  </a:cubicBezTo>
                  <a:cubicBezTo>
                    <a:pt x="2669" y="1506"/>
                    <a:pt x="2244" y="661"/>
                    <a:pt x="1660" y="134"/>
                  </a:cubicBezTo>
                  <a:cubicBezTo>
                    <a:pt x="1450" y="41"/>
                    <a:pt x="1269" y="0"/>
                    <a:pt x="1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4;p50">
              <a:extLst>
                <a:ext uri="{FF2B5EF4-FFF2-40B4-BE49-F238E27FC236}">
                  <a16:creationId xmlns:a16="http://schemas.microsoft.com/office/drawing/2014/main" id="{FFF19D03-8736-B96F-23B1-3F8FC0466200}"/>
                </a:ext>
              </a:extLst>
            </p:cNvPr>
            <p:cNvSpPr/>
            <p:nvPr/>
          </p:nvSpPr>
          <p:spPr>
            <a:xfrm>
              <a:off x="2623220" y="2543294"/>
              <a:ext cx="111115" cy="93704"/>
            </a:xfrm>
            <a:custGeom>
              <a:avLst/>
              <a:gdLst/>
              <a:ahLst/>
              <a:cxnLst/>
              <a:rect l="l" t="t" r="r" b="b"/>
              <a:pathLst>
                <a:path w="1621" h="1367" extrusionOk="0">
                  <a:moveTo>
                    <a:pt x="993" y="0"/>
                  </a:moveTo>
                  <a:cubicBezTo>
                    <a:pt x="533" y="0"/>
                    <a:pt x="1" y="519"/>
                    <a:pt x="261" y="1016"/>
                  </a:cubicBezTo>
                  <a:cubicBezTo>
                    <a:pt x="274" y="1212"/>
                    <a:pt x="429" y="1367"/>
                    <a:pt x="595" y="1367"/>
                  </a:cubicBezTo>
                  <a:cubicBezTo>
                    <a:pt x="670" y="1367"/>
                    <a:pt x="747" y="1336"/>
                    <a:pt x="814" y="1263"/>
                  </a:cubicBezTo>
                  <a:cubicBezTo>
                    <a:pt x="1093" y="1022"/>
                    <a:pt x="1620" y="812"/>
                    <a:pt x="1486" y="354"/>
                  </a:cubicBezTo>
                  <a:cubicBezTo>
                    <a:pt x="1387" y="103"/>
                    <a:pt x="1197" y="0"/>
                    <a:pt x="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5;p50">
              <a:extLst>
                <a:ext uri="{FF2B5EF4-FFF2-40B4-BE49-F238E27FC236}">
                  <a16:creationId xmlns:a16="http://schemas.microsoft.com/office/drawing/2014/main" id="{99802B89-5EE3-2D45-DC63-0F018C39061F}"/>
                </a:ext>
              </a:extLst>
            </p:cNvPr>
            <p:cNvSpPr/>
            <p:nvPr/>
          </p:nvSpPr>
          <p:spPr>
            <a:xfrm>
              <a:off x="2632406" y="3506226"/>
              <a:ext cx="107688" cy="85342"/>
            </a:xfrm>
            <a:custGeom>
              <a:avLst/>
              <a:gdLst/>
              <a:ahLst/>
              <a:cxnLst/>
              <a:rect l="l" t="t" r="r" b="b"/>
              <a:pathLst>
                <a:path w="1571" h="1245" extrusionOk="0">
                  <a:moveTo>
                    <a:pt x="959" y="1"/>
                  </a:moveTo>
                  <a:cubicBezTo>
                    <a:pt x="491" y="1"/>
                    <a:pt x="0" y="737"/>
                    <a:pt x="393" y="1149"/>
                  </a:cubicBezTo>
                  <a:cubicBezTo>
                    <a:pt x="439" y="1216"/>
                    <a:pt x="503" y="1245"/>
                    <a:pt x="577" y="1245"/>
                  </a:cubicBezTo>
                  <a:cubicBezTo>
                    <a:pt x="948" y="1245"/>
                    <a:pt x="1570" y="527"/>
                    <a:pt x="1358" y="241"/>
                  </a:cubicBezTo>
                  <a:cubicBezTo>
                    <a:pt x="1245" y="71"/>
                    <a:pt x="1103" y="1"/>
                    <a:pt x="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6;p50">
              <a:extLst>
                <a:ext uri="{FF2B5EF4-FFF2-40B4-BE49-F238E27FC236}">
                  <a16:creationId xmlns:a16="http://schemas.microsoft.com/office/drawing/2014/main" id="{3358569F-AA03-3FD2-101B-7D27D7507964}"/>
                </a:ext>
              </a:extLst>
            </p:cNvPr>
            <p:cNvSpPr/>
            <p:nvPr/>
          </p:nvSpPr>
          <p:spPr>
            <a:xfrm>
              <a:off x="2335463" y="2884515"/>
              <a:ext cx="13093" cy="33108"/>
            </a:xfrm>
            <a:custGeom>
              <a:avLst/>
              <a:gdLst/>
              <a:ahLst/>
              <a:cxnLst/>
              <a:rect l="l" t="t" r="r" b="b"/>
              <a:pathLst>
                <a:path w="191" h="483" extrusionOk="0">
                  <a:moveTo>
                    <a:pt x="146" y="1"/>
                  </a:moveTo>
                  <a:cubicBezTo>
                    <a:pt x="96" y="159"/>
                    <a:pt x="44" y="318"/>
                    <a:pt x="0" y="483"/>
                  </a:cubicBezTo>
                  <a:cubicBezTo>
                    <a:pt x="64" y="438"/>
                    <a:pt x="114" y="382"/>
                    <a:pt x="159" y="292"/>
                  </a:cubicBezTo>
                  <a:cubicBezTo>
                    <a:pt x="191" y="185"/>
                    <a:pt x="184" y="89"/>
                    <a:pt x="146" y="1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7;p50">
              <a:extLst>
                <a:ext uri="{FF2B5EF4-FFF2-40B4-BE49-F238E27FC236}">
                  <a16:creationId xmlns:a16="http://schemas.microsoft.com/office/drawing/2014/main" id="{66780F78-35B2-2137-95BC-2465D0EC239C}"/>
                </a:ext>
              </a:extLst>
            </p:cNvPr>
            <p:cNvSpPr/>
            <p:nvPr/>
          </p:nvSpPr>
          <p:spPr>
            <a:xfrm>
              <a:off x="2731660" y="2779092"/>
              <a:ext cx="138740" cy="145732"/>
            </a:xfrm>
            <a:custGeom>
              <a:avLst/>
              <a:gdLst/>
              <a:ahLst/>
              <a:cxnLst/>
              <a:rect l="l" t="t" r="r" b="b"/>
              <a:pathLst>
                <a:path w="2024" h="2126" extrusionOk="0">
                  <a:moveTo>
                    <a:pt x="654" y="1"/>
                  </a:moveTo>
                  <a:cubicBezTo>
                    <a:pt x="38" y="1"/>
                    <a:pt x="0" y="897"/>
                    <a:pt x="229" y="1316"/>
                  </a:cubicBezTo>
                  <a:cubicBezTo>
                    <a:pt x="428" y="1846"/>
                    <a:pt x="921" y="2125"/>
                    <a:pt x="1319" y="2125"/>
                  </a:cubicBezTo>
                  <a:cubicBezTo>
                    <a:pt x="1718" y="2125"/>
                    <a:pt x="2023" y="1844"/>
                    <a:pt x="1841" y="1252"/>
                  </a:cubicBezTo>
                  <a:cubicBezTo>
                    <a:pt x="1384" y="909"/>
                    <a:pt x="1168" y="14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8;p50">
              <a:extLst>
                <a:ext uri="{FF2B5EF4-FFF2-40B4-BE49-F238E27FC236}">
                  <a16:creationId xmlns:a16="http://schemas.microsoft.com/office/drawing/2014/main" id="{7D8FF7B3-0378-7A75-574A-F7F2FC89ED5F}"/>
                </a:ext>
              </a:extLst>
            </p:cNvPr>
            <p:cNvSpPr/>
            <p:nvPr/>
          </p:nvSpPr>
          <p:spPr>
            <a:xfrm>
              <a:off x="2719459" y="3266795"/>
              <a:ext cx="149708" cy="84930"/>
            </a:xfrm>
            <a:custGeom>
              <a:avLst/>
              <a:gdLst/>
              <a:ahLst/>
              <a:cxnLst/>
              <a:rect l="l" t="t" r="r" b="b"/>
              <a:pathLst>
                <a:path w="2184" h="1239" extrusionOk="0">
                  <a:moveTo>
                    <a:pt x="1435" y="1"/>
                  </a:moveTo>
                  <a:cubicBezTo>
                    <a:pt x="759" y="1"/>
                    <a:pt x="0" y="1133"/>
                    <a:pt x="965" y="1239"/>
                  </a:cubicBezTo>
                  <a:cubicBezTo>
                    <a:pt x="1181" y="1201"/>
                    <a:pt x="1327" y="1048"/>
                    <a:pt x="1486" y="926"/>
                  </a:cubicBezTo>
                  <a:cubicBezTo>
                    <a:pt x="1765" y="782"/>
                    <a:pt x="2184" y="483"/>
                    <a:pt x="1835" y="172"/>
                  </a:cubicBezTo>
                  <a:cubicBezTo>
                    <a:pt x="1717" y="51"/>
                    <a:pt x="1578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9;p50">
              <a:extLst>
                <a:ext uri="{FF2B5EF4-FFF2-40B4-BE49-F238E27FC236}">
                  <a16:creationId xmlns:a16="http://schemas.microsoft.com/office/drawing/2014/main" id="{759A697B-21BF-51C8-C273-66C3F9410977}"/>
                </a:ext>
              </a:extLst>
            </p:cNvPr>
            <p:cNvSpPr/>
            <p:nvPr/>
          </p:nvSpPr>
          <p:spPr>
            <a:xfrm>
              <a:off x="2842911" y="2497574"/>
              <a:ext cx="175687" cy="185901"/>
            </a:xfrm>
            <a:custGeom>
              <a:avLst/>
              <a:gdLst/>
              <a:ahLst/>
              <a:cxnLst/>
              <a:rect l="l" t="t" r="r" b="b"/>
              <a:pathLst>
                <a:path w="2563" h="2712" extrusionOk="0">
                  <a:moveTo>
                    <a:pt x="1194" y="1"/>
                  </a:moveTo>
                  <a:cubicBezTo>
                    <a:pt x="328" y="1"/>
                    <a:pt x="0" y="1688"/>
                    <a:pt x="772" y="2255"/>
                  </a:cubicBezTo>
                  <a:cubicBezTo>
                    <a:pt x="965" y="2551"/>
                    <a:pt x="1330" y="2711"/>
                    <a:pt x="1682" y="2711"/>
                  </a:cubicBezTo>
                  <a:cubicBezTo>
                    <a:pt x="2067" y="2711"/>
                    <a:pt x="2437" y="2520"/>
                    <a:pt x="2549" y="2108"/>
                  </a:cubicBezTo>
                  <a:cubicBezTo>
                    <a:pt x="2563" y="1607"/>
                    <a:pt x="2054" y="546"/>
                    <a:pt x="1704" y="177"/>
                  </a:cubicBezTo>
                  <a:cubicBezTo>
                    <a:pt x="1519" y="54"/>
                    <a:pt x="1348" y="1"/>
                    <a:pt x="1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0;p50">
              <a:extLst>
                <a:ext uri="{FF2B5EF4-FFF2-40B4-BE49-F238E27FC236}">
                  <a16:creationId xmlns:a16="http://schemas.microsoft.com/office/drawing/2014/main" id="{3BE10FC4-66F8-A3C7-70F4-7F9370B3D551}"/>
                </a:ext>
              </a:extLst>
            </p:cNvPr>
            <p:cNvSpPr/>
            <p:nvPr/>
          </p:nvSpPr>
          <p:spPr>
            <a:xfrm>
              <a:off x="3005091" y="2791498"/>
              <a:ext cx="136684" cy="83696"/>
            </a:xfrm>
            <a:custGeom>
              <a:avLst/>
              <a:gdLst/>
              <a:ahLst/>
              <a:cxnLst/>
              <a:rect l="l" t="t" r="r" b="b"/>
              <a:pathLst>
                <a:path w="1994" h="1221" extrusionOk="0">
                  <a:moveTo>
                    <a:pt x="1046" y="1"/>
                  </a:moveTo>
                  <a:cubicBezTo>
                    <a:pt x="536" y="1"/>
                    <a:pt x="1" y="576"/>
                    <a:pt x="241" y="1097"/>
                  </a:cubicBezTo>
                  <a:cubicBezTo>
                    <a:pt x="279" y="1183"/>
                    <a:pt x="376" y="1220"/>
                    <a:pt x="503" y="1220"/>
                  </a:cubicBezTo>
                  <a:cubicBezTo>
                    <a:pt x="1012" y="1220"/>
                    <a:pt x="1994" y="625"/>
                    <a:pt x="1511" y="209"/>
                  </a:cubicBezTo>
                  <a:cubicBezTo>
                    <a:pt x="1377" y="63"/>
                    <a:pt x="1213" y="1"/>
                    <a:pt x="1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1;p50">
              <a:extLst>
                <a:ext uri="{FF2B5EF4-FFF2-40B4-BE49-F238E27FC236}">
                  <a16:creationId xmlns:a16="http://schemas.microsoft.com/office/drawing/2014/main" id="{0F56CE25-5574-550F-76AB-BD44D40ABD26}"/>
                </a:ext>
              </a:extLst>
            </p:cNvPr>
            <p:cNvSpPr/>
            <p:nvPr/>
          </p:nvSpPr>
          <p:spPr>
            <a:xfrm>
              <a:off x="2896925" y="3013039"/>
              <a:ext cx="109196" cy="100765"/>
            </a:xfrm>
            <a:custGeom>
              <a:avLst/>
              <a:gdLst/>
              <a:ahLst/>
              <a:cxnLst/>
              <a:rect l="l" t="t" r="r" b="b"/>
              <a:pathLst>
                <a:path w="1593" h="1470" extrusionOk="0">
                  <a:moveTo>
                    <a:pt x="890" y="1"/>
                  </a:moveTo>
                  <a:cubicBezTo>
                    <a:pt x="451" y="1"/>
                    <a:pt x="1" y="716"/>
                    <a:pt x="52" y="1168"/>
                  </a:cubicBezTo>
                  <a:cubicBezTo>
                    <a:pt x="136" y="1383"/>
                    <a:pt x="285" y="1469"/>
                    <a:pt x="455" y="1469"/>
                  </a:cubicBezTo>
                  <a:cubicBezTo>
                    <a:pt x="942" y="1469"/>
                    <a:pt x="1593" y="750"/>
                    <a:pt x="1310" y="278"/>
                  </a:cubicBezTo>
                  <a:cubicBezTo>
                    <a:pt x="1184" y="81"/>
                    <a:pt x="1038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2;p50">
              <a:extLst>
                <a:ext uri="{FF2B5EF4-FFF2-40B4-BE49-F238E27FC236}">
                  <a16:creationId xmlns:a16="http://schemas.microsoft.com/office/drawing/2014/main" id="{7C2EDD0D-42C7-974B-F65A-3A54ECD214FD}"/>
                </a:ext>
              </a:extLst>
            </p:cNvPr>
            <p:cNvSpPr/>
            <p:nvPr/>
          </p:nvSpPr>
          <p:spPr>
            <a:xfrm>
              <a:off x="2948678" y="3257953"/>
              <a:ext cx="142716" cy="133942"/>
            </a:xfrm>
            <a:custGeom>
              <a:avLst/>
              <a:gdLst/>
              <a:ahLst/>
              <a:cxnLst/>
              <a:rect l="l" t="t" r="r" b="b"/>
              <a:pathLst>
                <a:path w="2082" h="1954" extrusionOk="0">
                  <a:moveTo>
                    <a:pt x="1096" y="1"/>
                  </a:moveTo>
                  <a:cubicBezTo>
                    <a:pt x="0" y="1"/>
                    <a:pt x="704" y="1518"/>
                    <a:pt x="1279" y="1863"/>
                  </a:cubicBezTo>
                  <a:cubicBezTo>
                    <a:pt x="1363" y="1923"/>
                    <a:pt x="1487" y="1954"/>
                    <a:pt x="1612" y="1954"/>
                  </a:cubicBezTo>
                  <a:cubicBezTo>
                    <a:pt x="1846" y="1954"/>
                    <a:pt x="2082" y="1844"/>
                    <a:pt x="2061" y="1609"/>
                  </a:cubicBezTo>
                  <a:cubicBezTo>
                    <a:pt x="1515" y="1190"/>
                    <a:pt x="1920" y="211"/>
                    <a:pt x="1152" y="2"/>
                  </a:cubicBezTo>
                  <a:cubicBezTo>
                    <a:pt x="1133" y="1"/>
                    <a:pt x="111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3;p50">
              <a:extLst>
                <a:ext uri="{FF2B5EF4-FFF2-40B4-BE49-F238E27FC236}">
                  <a16:creationId xmlns:a16="http://schemas.microsoft.com/office/drawing/2014/main" id="{AB154225-ED2A-DAAF-12BE-441399329D60}"/>
                </a:ext>
              </a:extLst>
            </p:cNvPr>
            <p:cNvSpPr/>
            <p:nvPr/>
          </p:nvSpPr>
          <p:spPr>
            <a:xfrm>
              <a:off x="3153562" y="3506158"/>
              <a:ext cx="81297" cy="73277"/>
            </a:xfrm>
            <a:custGeom>
              <a:avLst/>
              <a:gdLst/>
              <a:ahLst/>
              <a:cxnLst/>
              <a:rect l="l" t="t" r="r" b="b"/>
              <a:pathLst>
                <a:path w="1186" h="1069" extrusionOk="0">
                  <a:moveTo>
                    <a:pt x="785" y="0"/>
                  </a:moveTo>
                  <a:cubicBezTo>
                    <a:pt x="376" y="0"/>
                    <a:pt x="1" y="640"/>
                    <a:pt x="88" y="1068"/>
                  </a:cubicBezTo>
                  <a:cubicBezTo>
                    <a:pt x="476" y="864"/>
                    <a:pt x="837" y="643"/>
                    <a:pt x="1186" y="388"/>
                  </a:cubicBezTo>
                  <a:cubicBezTo>
                    <a:pt x="1174" y="286"/>
                    <a:pt x="1136" y="192"/>
                    <a:pt x="1072" y="116"/>
                  </a:cubicBezTo>
                  <a:cubicBezTo>
                    <a:pt x="978" y="35"/>
                    <a:pt x="881" y="0"/>
                    <a:pt x="785" y="0"/>
                  </a:cubicBezTo>
                  <a:close/>
                </a:path>
              </a:pathLst>
            </a:custGeom>
            <a:solidFill>
              <a:srgbClr val="FF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4;p50">
              <a:extLst>
                <a:ext uri="{FF2B5EF4-FFF2-40B4-BE49-F238E27FC236}">
                  <a16:creationId xmlns:a16="http://schemas.microsoft.com/office/drawing/2014/main" id="{1326BBD1-7170-585D-E322-4E86C9F8240B}"/>
                </a:ext>
              </a:extLst>
            </p:cNvPr>
            <p:cNvSpPr/>
            <p:nvPr/>
          </p:nvSpPr>
          <p:spPr>
            <a:xfrm>
              <a:off x="3156030" y="2568108"/>
              <a:ext cx="75402" cy="84039"/>
            </a:xfrm>
            <a:custGeom>
              <a:avLst/>
              <a:gdLst/>
              <a:ahLst/>
              <a:cxnLst/>
              <a:rect l="l" t="t" r="r" b="b"/>
              <a:pathLst>
                <a:path w="1100" h="1226" extrusionOk="0">
                  <a:moveTo>
                    <a:pt x="522" y="0"/>
                  </a:moveTo>
                  <a:cubicBezTo>
                    <a:pt x="255" y="114"/>
                    <a:pt x="1" y="469"/>
                    <a:pt x="45" y="819"/>
                  </a:cubicBezTo>
                  <a:cubicBezTo>
                    <a:pt x="43" y="1112"/>
                    <a:pt x="167" y="1225"/>
                    <a:pt x="328" y="1225"/>
                  </a:cubicBezTo>
                  <a:cubicBezTo>
                    <a:pt x="643" y="1225"/>
                    <a:pt x="1100" y="798"/>
                    <a:pt x="1049" y="437"/>
                  </a:cubicBezTo>
                  <a:cubicBezTo>
                    <a:pt x="1049" y="399"/>
                    <a:pt x="1043" y="361"/>
                    <a:pt x="1036" y="329"/>
                  </a:cubicBezTo>
                  <a:lnTo>
                    <a:pt x="1029" y="329"/>
                  </a:lnTo>
                  <a:cubicBezTo>
                    <a:pt x="865" y="215"/>
                    <a:pt x="693" y="101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75;p50">
              <a:extLst>
                <a:ext uri="{FF2B5EF4-FFF2-40B4-BE49-F238E27FC236}">
                  <a16:creationId xmlns:a16="http://schemas.microsoft.com/office/drawing/2014/main" id="{681E446F-1409-AEFC-7E78-C214435EC078}"/>
                </a:ext>
              </a:extLst>
            </p:cNvPr>
            <p:cNvSpPr/>
            <p:nvPr/>
          </p:nvSpPr>
          <p:spPr>
            <a:xfrm>
              <a:off x="3224302" y="2769427"/>
              <a:ext cx="147720" cy="144224"/>
            </a:xfrm>
            <a:custGeom>
              <a:avLst/>
              <a:gdLst/>
              <a:ahLst/>
              <a:cxnLst/>
              <a:rect l="l" t="t" r="r" b="b"/>
              <a:pathLst>
                <a:path w="2155" h="2104" extrusionOk="0">
                  <a:moveTo>
                    <a:pt x="796" y="1"/>
                  </a:moveTo>
                  <a:cubicBezTo>
                    <a:pt x="1" y="1"/>
                    <a:pt x="528" y="1420"/>
                    <a:pt x="954" y="1794"/>
                  </a:cubicBezTo>
                  <a:cubicBezTo>
                    <a:pt x="1085" y="2000"/>
                    <a:pt x="1347" y="2104"/>
                    <a:pt x="1577" y="2104"/>
                  </a:cubicBezTo>
                  <a:cubicBezTo>
                    <a:pt x="1896" y="2104"/>
                    <a:pt x="2155" y="1904"/>
                    <a:pt x="1927" y="1496"/>
                  </a:cubicBezTo>
                  <a:cubicBezTo>
                    <a:pt x="1539" y="1064"/>
                    <a:pt x="1602" y="314"/>
                    <a:pt x="1038" y="35"/>
                  </a:cubicBezTo>
                  <a:cubicBezTo>
                    <a:pt x="946" y="12"/>
                    <a:pt x="86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76;p50">
              <a:extLst>
                <a:ext uri="{FF2B5EF4-FFF2-40B4-BE49-F238E27FC236}">
                  <a16:creationId xmlns:a16="http://schemas.microsoft.com/office/drawing/2014/main" id="{29842EBD-4882-D37B-DF73-8FD2894EBC7B}"/>
                </a:ext>
              </a:extLst>
            </p:cNvPr>
            <p:cNvSpPr/>
            <p:nvPr/>
          </p:nvSpPr>
          <p:spPr>
            <a:xfrm>
              <a:off x="3119152" y="2976984"/>
              <a:ext cx="141756" cy="184119"/>
            </a:xfrm>
            <a:custGeom>
              <a:avLst/>
              <a:gdLst/>
              <a:ahLst/>
              <a:cxnLst/>
              <a:rect l="l" t="t" r="r" b="b"/>
              <a:pathLst>
                <a:path w="2068" h="2686" extrusionOk="0">
                  <a:moveTo>
                    <a:pt x="985" y="0"/>
                  </a:moveTo>
                  <a:cubicBezTo>
                    <a:pt x="607" y="0"/>
                    <a:pt x="236" y="272"/>
                    <a:pt x="164" y="848"/>
                  </a:cubicBezTo>
                  <a:cubicBezTo>
                    <a:pt x="0" y="1543"/>
                    <a:pt x="356" y="2685"/>
                    <a:pt x="1130" y="2685"/>
                  </a:cubicBezTo>
                  <a:cubicBezTo>
                    <a:pt x="1136" y="2685"/>
                    <a:pt x="1142" y="2685"/>
                    <a:pt x="1148" y="2685"/>
                  </a:cubicBezTo>
                  <a:cubicBezTo>
                    <a:pt x="1151" y="2685"/>
                    <a:pt x="1153" y="2685"/>
                    <a:pt x="1156" y="2685"/>
                  </a:cubicBezTo>
                  <a:cubicBezTo>
                    <a:pt x="2068" y="2685"/>
                    <a:pt x="1810" y="1540"/>
                    <a:pt x="1872" y="932"/>
                  </a:cubicBezTo>
                  <a:cubicBezTo>
                    <a:pt x="1820" y="325"/>
                    <a:pt x="1398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77;p50">
              <a:extLst>
                <a:ext uri="{FF2B5EF4-FFF2-40B4-BE49-F238E27FC236}">
                  <a16:creationId xmlns:a16="http://schemas.microsoft.com/office/drawing/2014/main" id="{D6D0E72E-275C-28F0-C8DA-4599FE655CF2}"/>
                </a:ext>
              </a:extLst>
            </p:cNvPr>
            <p:cNvSpPr/>
            <p:nvPr/>
          </p:nvSpPr>
          <p:spPr>
            <a:xfrm>
              <a:off x="3252474" y="3275089"/>
              <a:ext cx="99531" cy="90483"/>
            </a:xfrm>
            <a:custGeom>
              <a:avLst/>
              <a:gdLst/>
              <a:ahLst/>
              <a:cxnLst/>
              <a:rect l="l" t="t" r="r" b="b"/>
              <a:pathLst>
                <a:path w="1452" h="1320" extrusionOk="0">
                  <a:moveTo>
                    <a:pt x="1032" y="1"/>
                  </a:moveTo>
                  <a:cubicBezTo>
                    <a:pt x="663" y="1"/>
                    <a:pt x="176" y="335"/>
                    <a:pt x="124" y="711"/>
                  </a:cubicBezTo>
                  <a:cubicBezTo>
                    <a:pt x="1" y="972"/>
                    <a:pt x="162" y="1319"/>
                    <a:pt x="395" y="1319"/>
                  </a:cubicBezTo>
                  <a:cubicBezTo>
                    <a:pt x="473" y="1319"/>
                    <a:pt x="559" y="1280"/>
                    <a:pt x="645" y="1186"/>
                  </a:cubicBezTo>
                  <a:cubicBezTo>
                    <a:pt x="894" y="940"/>
                    <a:pt x="1325" y="799"/>
                    <a:pt x="1452" y="462"/>
                  </a:cubicBezTo>
                  <a:cubicBezTo>
                    <a:pt x="1447" y="131"/>
                    <a:pt x="1262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78;p50">
              <a:extLst>
                <a:ext uri="{FF2B5EF4-FFF2-40B4-BE49-F238E27FC236}">
                  <a16:creationId xmlns:a16="http://schemas.microsoft.com/office/drawing/2014/main" id="{EDC10252-7A3B-2C6B-543A-08A1889B1CF6}"/>
                </a:ext>
              </a:extLst>
            </p:cNvPr>
            <p:cNvSpPr/>
            <p:nvPr/>
          </p:nvSpPr>
          <p:spPr>
            <a:xfrm>
              <a:off x="3387168" y="3020236"/>
              <a:ext cx="86370" cy="113309"/>
            </a:xfrm>
            <a:custGeom>
              <a:avLst/>
              <a:gdLst/>
              <a:ahLst/>
              <a:cxnLst/>
              <a:rect l="l" t="t" r="r" b="b"/>
              <a:pathLst>
                <a:path w="1260" h="1653" extrusionOk="0">
                  <a:moveTo>
                    <a:pt x="1117" y="0"/>
                  </a:moveTo>
                  <a:cubicBezTo>
                    <a:pt x="518" y="0"/>
                    <a:pt x="1" y="1008"/>
                    <a:pt x="281" y="1521"/>
                  </a:cubicBezTo>
                  <a:cubicBezTo>
                    <a:pt x="352" y="1613"/>
                    <a:pt x="445" y="1652"/>
                    <a:pt x="549" y="1652"/>
                  </a:cubicBezTo>
                  <a:cubicBezTo>
                    <a:pt x="766" y="1652"/>
                    <a:pt x="1029" y="1477"/>
                    <a:pt x="1239" y="1240"/>
                  </a:cubicBezTo>
                  <a:cubicBezTo>
                    <a:pt x="1253" y="1044"/>
                    <a:pt x="1259" y="847"/>
                    <a:pt x="1259" y="650"/>
                  </a:cubicBezTo>
                  <a:cubicBezTo>
                    <a:pt x="1259" y="434"/>
                    <a:pt x="1253" y="225"/>
                    <a:pt x="1239" y="15"/>
                  </a:cubicBezTo>
                  <a:cubicBezTo>
                    <a:pt x="1198" y="5"/>
                    <a:pt x="1158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79;p50">
              <a:extLst>
                <a:ext uri="{FF2B5EF4-FFF2-40B4-BE49-F238E27FC236}">
                  <a16:creationId xmlns:a16="http://schemas.microsoft.com/office/drawing/2014/main" id="{BDEBFB40-8F4B-0DBD-AAF3-275B4DB59B58}"/>
                </a:ext>
              </a:extLst>
            </p:cNvPr>
            <p:cNvSpPr/>
            <p:nvPr/>
          </p:nvSpPr>
          <p:spPr>
            <a:xfrm>
              <a:off x="2286659" y="2456172"/>
              <a:ext cx="1216855" cy="1216855"/>
            </a:xfrm>
            <a:custGeom>
              <a:avLst/>
              <a:gdLst/>
              <a:ahLst/>
              <a:cxnLst/>
              <a:rect l="l" t="t" r="r" b="b"/>
              <a:pathLst>
                <a:path w="17752" h="17752" extrusionOk="0">
                  <a:moveTo>
                    <a:pt x="8879" y="877"/>
                  </a:moveTo>
                  <a:cubicBezTo>
                    <a:pt x="13287" y="877"/>
                    <a:pt x="16875" y="4465"/>
                    <a:pt x="16875" y="8879"/>
                  </a:cubicBezTo>
                  <a:cubicBezTo>
                    <a:pt x="16875" y="13286"/>
                    <a:pt x="13287" y="16875"/>
                    <a:pt x="8879" y="16875"/>
                  </a:cubicBezTo>
                  <a:cubicBezTo>
                    <a:pt x="4466" y="16875"/>
                    <a:pt x="877" y="13286"/>
                    <a:pt x="877" y="8879"/>
                  </a:cubicBezTo>
                  <a:cubicBezTo>
                    <a:pt x="877" y="4465"/>
                    <a:pt x="4466" y="877"/>
                    <a:pt x="8879" y="877"/>
                  </a:cubicBezTo>
                  <a:close/>
                  <a:moveTo>
                    <a:pt x="8879" y="1"/>
                  </a:moveTo>
                  <a:cubicBezTo>
                    <a:pt x="3983" y="1"/>
                    <a:pt x="0" y="3982"/>
                    <a:pt x="0" y="8879"/>
                  </a:cubicBezTo>
                  <a:cubicBezTo>
                    <a:pt x="0" y="13769"/>
                    <a:pt x="3983" y="17752"/>
                    <a:pt x="8879" y="17752"/>
                  </a:cubicBezTo>
                  <a:cubicBezTo>
                    <a:pt x="13770" y="17752"/>
                    <a:pt x="17752" y="13769"/>
                    <a:pt x="17752" y="8879"/>
                  </a:cubicBezTo>
                  <a:cubicBezTo>
                    <a:pt x="17752" y="3982"/>
                    <a:pt x="13770" y="1"/>
                    <a:pt x="8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1180;p50">
            <a:extLst>
              <a:ext uri="{FF2B5EF4-FFF2-40B4-BE49-F238E27FC236}">
                <a16:creationId xmlns:a16="http://schemas.microsoft.com/office/drawing/2014/main" id="{92E08E09-BE77-83C5-C8A6-F2E1F286FFE1}"/>
              </a:ext>
            </a:extLst>
          </p:cNvPr>
          <p:cNvGrpSpPr/>
          <p:nvPr/>
        </p:nvGrpSpPr>
        <p:grpSpPr>
          <a:xfrm>
            <a:off x="1558349" y="4443907"/>
            <a:ext cx="200036" cy="235857"/>
            <a:chOff x="6994225" y="1234025"/>
            <a:chExt cx="836412" cy="826738"/>
          </a:xfrm>
        </p:grpSpPr>
        <p:sp>
          <p:nvSpPr>
            <p:cNvPr id="61" name="Google Shape;1181;p50">
              <a:extLst>
                <a:ext uri="{FF2B5EF4-FFF2-40B4-BE49-F238E27FC236}">
                  <a16:creationId xmlns:a16="http://schemas.microsoft.com/office/drawing/2014/main" id="{75880E7B-5663-60AF-D0BF-D3857CA8584F}"/>
                </a:ext>
              </a:extLst>
            </p:cNvPr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2;p50">
              <a:extLst>
                <a:ext uri="{FF2B5EF4-FFF2-40B4-BE49-F238E27FC236}">
                  <a16:creationId xmlns:a16="http://schemas.microsoft.com/office/drawing/2014/main" id="{2F99345B-4721-DAE1-09FC-D34CDE2BF385}"/>
                </a:ext>
              </a:extLst>
            </p:cNvPr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83;p50">
              <a:extLst>
                <a:ext uri="{FF2B5EF4-FFF2-40B4-BE49-F238E27FC236}">
                  <a16:creationId xmlns:a16="http://schemas.microsoft.com/office/drawing/2014/main" id="{B9FEBF9B-338E-2F76-7004-24A5014A244D}"/>
                </a:ext>
              </a:extLst>
            </p:cNvPr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184;p50">
              <a:extLst>
                <a:ext uri="{FF2B5EF4-FFF2-40B4-BE49-F238E27FC236}">
                  <a16:creationId xmlns:a16="http://schemas.microsoft.com/office/drawing/2014/main" id="{5D68AF7C-B9EF-B56D-069B-46C1E4B3FA5B}"/>
                </a:ext>
              </a:extLst>
            </p:cNvPr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185;p50">
              <a:extLst>
                <a:ext uri="{FF2B5EF4-FFF2-40B4-BE49-F238E27FC236}">
                  <a16:creationId xmlns:a16="http://schemas.microsoft.com/office/drawing/2014/main" id="{00C11D70-0C8A-2944-BF4D-C1E352D65519}"/>
                </a:ext>
              </a:extLst>
            </p:cNvPr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186;p50">
              <a:extLst>
                <a:ext uri="{FF2B5EF4-FFF2-40B4-BE49-F238E27FC236}">
                  <a16:creationId xmlns:a16="http://schemas.microsoft.com/office/drawing/2014/main" id="{5E9FE328-04F0-F474-B1E8-0C843816EF47}"/>
                </a:ext>
              </a:extLst>
            </p:cNvPr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1180;p50">
            <a:extLst>
              <a:ext uri="{FF2B5EF4-FFF2-40B4-BE49-F238E27FC236}">
                <a16:creationId xmlns:a16="http://schemas.microsoft.com/office/drawing/2014/main" id="{8A540880-3766-2393-0F11-5FFAE524D689}"/>
              </a:ext>
            </a:extLst>
          </p:cNvPr>
          <p:cNvGrpSpPr/>
          <p:nvPr/>
        </p:nvGrpSpPr>
        <p:grpSpPr>
          <a:xfrm>
            <a:off x="603438" y="4147306"/>
            <a:ext cx="359187" cy="293730"/>
            <a:chOff x="6994225" y="1234025"/>
            <a:chExt cx="836412" cy="826738"/>
          </a:xfrm>
        </p:grpSpPr>
        <p:sp>
          <p:nvSpPr>
            <p:cNvPr id="773" name="Google Shape;1181;p50">
              <a:extLst>
                <a:ext uri="{FF2B5EF4-FFF2-40B4-BE49-F238E27FC236}">
                  <a16:creationId xmlns:a16="http://schemas.microsoft.com/office/drawing/2014/main" id="{2722BA79-DD66-33F0-82CA-A0AA96943209}"/>
                </a:ext>
              </a:extLst>
            </p:cNvPr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182;p50">
              <a:extLst>
                <a:ext uri="{FF2B5EF4-FFF2-40B4-BE49-F238E27FC236}">
                  <a16:creationId xmlns:a16="http://schemas.microsoft.com/office/drawing/2014/main" id="{B7649A2A-532F-B535-A29C-0CC34FF7BA85}"/>
                </a:ext>
              </a:extLst>
            </p:cNvPr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183;p50">
              <a:extLst>
                <a:ext uri="{FF2B5EF4-FFF2-40B4-BE49-F238E27FC236}">
                  <a16:creationId xmlns:a16="http://schemas.microsoft.com/office/drawing/2014/main" id="{684B6678-241F-5449-DEA9-07A869085CF0}"/>
                </a:ext>
              </a:extLst>
            </p:cNvPr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184;p50">
              <a:extLst>
                <a:ext uri="{FF2B5EF4-FFF2-40B4-BE49-F238E27FC236}">
                  <a16:creationId xmlns:a16="http://schemas.microsoft.com/office/drawing/2014/main" id="{72E44845-AF2E-C890-39D4-B9D3FC5B17CC}"/>
                </a:ext>
              </a:extLst>
            </p:cNvPr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185;p50">
              <a:extLst>
                <a:ext uri="{FF2B5EF4-FFF2-40B4-BE49-F238E27FC236}">
                  <a16:creationId xmlns:a16="http://schemas.microsoft.com/office/drawing/2014/main" id="{EDFA2CF7-B5DB-D1E4-8570-8109767636D8}"/>
                </a:ext>
              </a:extLst>
            </p:cNvPr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186;p50">
              <a:extLst>
                <a:ext uri="{FF2B5EF4-FFF2-40B4-BE49-F238E27FC236}">
                  <a16:creationId xmlns:a16="http://schemas.microsoft.com/office/drawing/2014/main" id="{6DD0EE5E-3C10-25CD-BD30-A42638506453}"/>
                </a:ext>
              </a:extLst>
            </p:cNvPr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1180;p50">
            <a:extLst>
              <a:ext uri="{FF2B5EF4-FFF2-40B4-BE49-F238E27FC236}">
                <a16:creationId xmlns:a16="http://schemas.microsoft.com/office/drawing/2014/main" id="{6C51B254-494D-CF98-23B9-B80E3F5617F0}"/>
              </a:ext>
            </a:extLst>
          </p:cNvPr>
          <p:cNvGrpSpPr/>
          <p:nvPr/>
        </p:nvGrpSpPr>
        <p:grpSpPr>
          <a:xfrm>
            <a:off x="68109" y="4624763"/>
            <a:ext cx="417061" cy="380540"/>
            <a:chOff x="6994225" y="1234025"/>
            <a:chExt cx="836412" cy="826738"/>
          </a:xfrm>
        </p:grpSpPr>
        <p:sp>
          <p:nvSpPr>
            <p:cNvPr id="896" name="Google Shape;1181;p50">
              <a:extLst>
                <a:ext uri="{FF2B5EF4-FFF2-40B4-BE49-F238E27FC236}">
                  <a16:creationId xmlns:a16="http://schemas.microsoft.com/office/drawing/2014/main" id="{B9070E60-1669-4580-1147-8FCE5DEB731B}"/>
                </a:ext>
              </a:extLst>
            </p:cNvPr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182;p50">
              <a:extLst>
                <a:ext uri="{FF2B5EF4-FFF2-40B4-BE49-F238E27FC236}">
                  <a16:creationId xmlns:a16="http://schemas.microsoft.com/office/drawing/2014/main" id="{FA747FC2-C053-9445-D61E-63098E30CC73}"/>
                </a:ext>
              </a:extLst>
            </p:cNvPr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183;p50">
              <a:extLst>
                <a:ext uri="{FF2B5EF4-FFF2-40B4-BE49-F238E27FC236}">
                  <a16:creationId xmlns:a16="http://schemas.microsoft.com/office/drawing/2014/main" id="{6696BBDA-53D8-3B9E-10A3-09AC3DB157F4}"/>
                </a:ext>
              </a:extLst>
            </p:cNvPr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184;p50">
              <a:extLst>
                <a:ext uri="{FF2B5EF4-FFF2-40B4-BE49-F238E27FC236}">
                  <a16:creationId xmlns:a16="http://schemas.microsoft.com/office/drawing/2014/main" id="{B8EA9AB6-217A-37A0-5A96-84E6D41881D3}"/>
                </a:ext>
              </a:extLst>
            </p:cNvPr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185;p50">
              <a:extLst>
                <a:ext uri="{FF2B5EF4-FFF2-40B4-BE49-F238E27FC236}">
                  <a16:creationId xmlns:a16="http://schemas.microsoft.com/office/drawing/2014/main" id="{6C35EBD1-ADF4-EB57-A5BA-3F1A47391331}"/>
                </a:ext>
              </a:extLst>
            </p:cNvPr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186;p50">
              <a:extLst>
                <a:ext uri="{FF2B5EF4-FFF2-40B4-BE49-F238E27FC236}">
                  <a16:creationId xmlns:a16="http://schemas.microsoft.com/office/drawing/2014/main" id="{74B62F6B-3660-C15E-49C4-D8C7726DC3D7}"/>
                </a:ext>
              </a:extLst>
            </p:cNvPr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53BC0798-8423-D2C4-33BF-293A62D4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907" y="1130467"/>
            <a:ext cx="3583782" cy="38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8255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Conclusions</a:t>
            </a:r>
          </a:p>
        </p:txBody>
      </p:sp>
      <p:sp>
        <p:nvSpPr>
          <p:cNvPr id="662" name="Google Shape;662;p40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664" name="Google Shape;664;p40"/>
          <p:cNvGrpSpPr/>
          <p:nvPr/>
        </p:nvGrpSpPr>
        <p:grpSpPr>
          <a:xfrm>
            <a:off x="434745" y="3573361"/>
            <a:ext cx="725922" cy="717609"/>
            <a:chOff x="6994225" y="1234025"/>
            <a:chExt cx="836412" cy="826738"/>
          </a:xfrm>
        </p:grpSpPr>
        <p:sp>
          <p:nvSpPr>
            <p:cNvPr id="665" name="Google Shape;665;p40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1217665" y="4050357"/>
            <a:ext cx="683815" cy="432369"/>
            <a:chOff x="5488838" y="-1307450"/>
            <a:chExt cx="622499" cy="393599"/>
          </a:xfrm>
        </p:grpSpPr>
        <p:sp>
          <p:nvSpPr>
            <p:cNvPr id="672" name="Google Shape;672;p40"/>
            <p:cNvSpPr/>
            <p:nvPr/>
          </p:nvSpPr>
          <p:spPr>
            <a:xfrm>
              <a:off x="5488838" y="-1307450"/>
              <a:ext cx="622499" cy="393599"/>
            </a:xfrm>
            <a:custGeom>
              <a:avLst/>
              <a:gdLst/>
              <a:ahLst/>
              <a:cxnLst/>
              <a:rect l="l" t="t" r="r" b="b"/>
              <a:pathLst>
                <a:path w="8523" h="5389" extrusionOk="0">
                  <a:moveTo>
                    <a:pt x="6639" y="1"/>
                  </a:moveTo>
                  <a:cubicBezTo>
                    <a:pt x="6417" y="1"/>
                    <a:pt x="6192" y="45"/>
                    <a:pt x="5976" y="140"/>
                  </a:cubicBezTo>
                  <a:lnTo>
                    <a:pt x="1220" y="2210"/>
                  </a:lnTo>
                  <a:cubicBezTo>
                    <a:pt x="382" y="2573"/>
                    <a:pt x="1" y="3558"/>
                    <a:pt x="362" y="4396"/>
                  </a:cubicBezTo>
                  <a:cubicBezTo>
                    <a:pt x="632" y="5015"/>
                    <a:pt x="1247" y="5389"/>
                    <a:pt x="1890" y="5389"/>
                  </a:cubicBezTo>
                  <a:cubicBezTo>
                    <a:pt x="2110" y="5389"/>
                    <a:pt x="2333" y="5345"/>
                    <a:pt x="2546" y="5253"/>
                  </a:cubicBezTo>
                  <a:lnTo>
                    <a:pt x="7303" y="3177"/>
                  </a:lnTo>
                  <a:cubicBezTo>
                    <a:pt x="8136" y="2814"/>
                    <a:pt x="8523" y="1829"/>
                    <a:pt x="8162" y="997"/>
                  </a:cubicBezTo>
                  <a:cubicBezTo>
                    <a:pt x="7892" y="374"/>
                    <a:pt x="7280" y="1"/>
                    <a:pt x="6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745346" y="-1307450"/>
              <a:ext cx="365991" cy="310409"/>
            </a:xfrm>
            <a:custGeom>
              <a:avLst/>
              <a:gdLst/>
              <a:ahLst/>
              <a:cxnLst/>
              <a:rect l="l" t="t" r="r" b="b"/>
              <a:pathLst>
                <a:path w="5011" h="4250" extrusionOk="0">
                  <a:moveTo>
                    <a:pt x="3127" y="1"/>
                  </a:moveTo>
                  <a:cubicBezTo>
                    <a:pt x="2905" y="1"/>
                    <a:pt x="2680" y="45"/>
                    <a:pt x="2464" y="140"/>
                  </a:cubicBezTo>
                  <a:lnTo>
                    <a:pt x="1" y="1207"/>
                  </a:lnTo>
                  <a:lnTo>
                    <a:pt x="1328" y="4250"/>
                  </a:lnTo>
                  <a:lnTo>
                    <a:pt x="3791" y="3177"/>
                  </a:lnTo>
                  <a:cubicBezTo>
                    <a:pt x="4624" y="2814"/>
                    <a:pt x="5011" y="1829"/>
                    <a:pt x="4650" y="997"/>
                  </a:cubicBezTo>
                  <a:cubicBezTo>
                    <a:pt x="4380" y="374"/>
                    <a:pt x="3768" y="1"/>
                    <a:pt x="3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0"/>
          <p:cNvGrpSpPr/>
          <p:nvPr/>
        </p:nvGrpSpPr>
        <p:grpSpPr>
          <a:xfrm>
            <a:off x="7019845" y="803908"/>
            <a:ext cx="401560" cy="393697"/>
            <a:chOff x="6883711" y="-1289921"/>
            <a:chExt cx="365553" cy="358395"/>
          </a:xfrm>
        </p:grpSpPr>
        <p:sp>
          <p:nvSpPr>
            <p:cNvPr id="675" name="Google Shape;675;p40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40"/>
          <p:cNvGrpSpPr/>
          <p:nvPr/>
        </p:nvGrpSpPr>
        <p:grpSpPr>
          <a:xfrm rot="485430">
            <a:off x="7702999" y="3497772"/>
            <a:ext cx="604459" cy="1087030"/>
            <a:chOff x="865650" y="2433818"/>
            <a:chExt cx="1018800" cy="1832161"/>
          </a:xfrm>
        </p:grpSpPr>
        <p:sp>
          <p:nvSpPr>
            <p:cNvPr id="678" name="Google Shape;678;p40"/>
            <p:cNvSpPr/>
            <p:nvPr/>
          </p:nvSpPr>
          <p:spPr>
            <a:xfrm>
              <a:off x="872227" y="2974649"/>
              <a:ext cx="1012223" cy="1291329"/>
            </a:xfrm>
            <a:custGeom>
              <a:avLst/>
              <a:gdLst/>
              <a:ahLst/>
              <a:cxnLst/>
              <a:rect l="l" t="t" r="r" b="b"/>
              <a:pathLst>
                <a:path w="8772" h="11191" extrusionOk="0">
                  <a:moveTo>
                    <a:pt x="7699" y="0"/>
                  </a:moveTo>
                  <a:cubicBezTo>
                    <a:pt x="7694" y="0"/>
                    <a:pt x="7689" y="1"/>
                    <a:pt x="7685" y="1"/>
                  </a:cubicBezTo>
                  <a:lnTo>
                    <a:pt x="948" y="89"/>
                  </a:lnTo>
                  <a:cubicBezTo>
                    <a:pt x="420" y="95"/>
                    <a:pt x="1" y="526"/>
                    <a:pt x="7" y="1048"/>
                  </a:cubicBezTo>
                  <a:lnTo>
                    <a:pt x="127" y="10251"/>
                  </a:lnTo>
                  <a:cubicBezTo>
                    <a:pt x="134" y="10773"/>
                    <a:pt x="560" y="11190"/>
                    <a:pt x="1081" y="11190"/>
                  </a:cubicBezTo>
                  <a:cubicBezTo>
                    <a:pt x="1085" y="11190"/>
                    <a:pt x="1089" y="11190"/>
                    <a:pt x="1092" y="11190"/>
                  </a:cubicBezTo>
                  <a:lnTo>
                    <a:pt x="7825" y="11102"/>
                  </a:lnTo>
                  <a:cubicBezTo>
                    <a:pt x="8352" y="11096"/>
                    <a:pt x="8772" y="10663"/>
                    <a:pt x="8765" y="10137"/>
                  </a:cubicBezTo>
                  <a:lnTo>
                    <a:pt x="8645" y="933"/>
                  </a:lnTo>
                  <a:cubicBezTo>
                    <a:pt x="8637" y="417"/>
                    <a:pt x="8214" y="0"/>
                    <a:pt x="7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865650" y="2582440"/>
              <a:ext cx="533690" cy="497908"/>
            </a:xfrm>
            <a:custGeom>
              <a:avLst/>
              <a:gdLst/>
              <a:ahLst/>
              <a:cxnLst/>
              <a:rect l="l" t="t" r="r" b="b"/>
              <a:pathLst>
                <a:path w="4625" h="4315" extrusionOk="0">
                  <a:moveTo>
                    <a:pt x="4516" y="1"/>
                  </a:moveTo>
                  <a:lnTo>
                    <a:pt x="2788" y="26"/>
                  </a:lnTo>
                  <a:cubicBezTo>
                    <a:pt x="2788" y="26"/>
                    <a:pt x="2661" y="1900"/>
                    <a:pt x="1454" y="2503"/>
                  </a:cubicBezTo>
                  <a:cubicBezTo>
                    <a:pt x="0" y="3227"/>
                    <a:pt x="70" y="4314"/>
                    <a:pt x="70" y="4314"/>
                  </a:cubicBezTo>
                  <a:lnTo>
                    <a:pt x="4625" y="4288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342792" y="2580363"/>
              <a:ext cx="530575" cy="497677"/>
            </a:xfrm>
            <a:custGeom>
              <a:avLst/>
              <a:gdLst/>
              <a:ahLst/>
              <a:cxnLst/>
              <a:rect l="l" t="t" r="r" b="b"/>
              <a:pathLst>
                <a:path w="4598" h="4313" extrusionOk="0">
                  <a:moveTo>
                    <a:pt x="1721" y="0"/>
                  </a:moveTo>
                  <a:lnTo>
                    <a:pt x="0" y="26"/>
                  </a:lnTo>
                  <a:lnTo>
                    <a:pt x="0" y="4312"/>
                  </a:lnTo>
                  <a:lnTo>
                    <a:pt x="4553" y="4218"/>
                  </a:lnTo>
                  <a:cubicBezTo>
                    <a:pt x="4553" y="4218"/>
                    <a:pt x="4597" y="3137"/>
                    <a:pt x="3125" y="2445"/>
                  </a:cubicBezTo>
                  <a:cubicBezTo>
                    <a:pt x="1900" y="1874"/>
                    <a:pt x="1721" y="0"/>
                    <a:pt x="1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41204" y="2433818"/>
              <a:ext cx="453031" cy="200894"/>
            </a:xfrm>
            <a:custGeom>
              <a:avLst/>
              <a:gdLst/>
              <a:ahLst/>
              <a:cxnLst/>
              <a:rect l="l" t="t" r="r" b="b"/>
              <a:pathLst>
                <a:path w="3926" h="1741" extrusionOk="0">
                  <a:moveTo>
                    <a:pt x="3855" y="1"/>
                  </a:moveTo>
                  <a:lnTo>
                    <a:pt x="51" y="51"/>
                  </a:lnTo>
                  <a:cubicBezTo>
                    <a:pt x="26" y="51"/>
                    <a:pt x="1" y="69"/>
                    <a:pt x="1" y="95"/>
                  </a:cubicBezTo>
                  <a:lnTo>
                    <a:pt x="19" y="1695"/>
                  </a:lnTo>
                  <a:cubicBezTo>
                    <a:pt x="26" y="1719"/>
                    <a:pt x="41" y="1741"/>
                    <a:pt x="63" y="1741"/>
                  </a:cubicBezTo>
                  <a:cubicBezTo>
                    <a:pt x="65" y="1741"/>
                    <a:pt x="68" y="1740"/>
                    <a:pt x="71" y="1740"/>
                  </a:cubicBezTo>
                  <a:lnTo>
                    <a:pt x="3875" y="1695"/>
                  </a:lnTo>
                  <a:cubicBezTo>
                    <a:pt x="3900" y="1695"/>
                    <a:pt x="3925" y="1670"/>
                    <a:pt x="3925" y="1645"/>
                  </a:cubicBezTo>
                  <a:lnTo>
                    <a:pt x="3906" y="45"/>
                  </a:lnTo>
                  <a:cubicBezTo>
                    <a:pt x="3900" y="19"/>
                    <a:pt x="3881" y="1"/>
                    <a:pt x="3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874420" y="3203352"/>
              <a:ext cx="1005646" cy="702725"/>
            </a:xfrm>
            <a:custGeom>
              <a:avLst/>
              <a:gdLst/>
              <a:ahLst/>
              <a:cxnLst/>
              <a:rect l="l" t="t" r="r" b="b"/>
              <a:pathLst>
                <a:path w="8715" h="6090" extrusionOk="0">
                  <a:moveTo>
                    <a:pt x="8638" y="0"/>
                  </a:moveTo>
                  <a:lnTo>
                    <a:pt x="0" y="114"/>
                  </a:lnTo>
                  <a:lnTo>
                    <a:pt x="83" y="6089"/>
                  </a:lnTo>
                  <a:lnTo>
                    <a:pt x="8714" y="5975"/>
                  </a:lnTo>
                  <a:lnTo>
                    <a:pt x="8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50666" y="3298433"/>
              <a:ext cx="453031" cy="452329"/>
            </a:xfrm>
            <a:custGeom>
              <a:avLst/>
              <a:gdLst/>
              <a:ahLst/>
              <a:cxnLst/>
              <a:rect l="l" t="t" r="r" b="b"/>
              <a:pathLst>
                <a:path w="3926" h="3920" extrusionOk="0">
                  <a:moveTo>
                    <a:pt x="2548" y="1"/>
                  </a:moveTo>
                  <a:lnTo>
                    <a:pt x="1322" y="14"/>
                  </a:lnTo>
                  <a:lnTo>
                    <a:pt x="1341" y="1354"/>
                  </a:lnTo>
                  <a:lnTo>
                    <a:pt x="1" y="1373"/>
                  </a:lnTo>
                  <a:lnTo>
                    <a:pt x="13" y="2598"/>
                  </a:lnTo>
                  <a:lnTo>
                    <a:pt x="1354" y="2580"/>
                  </a:lnTo>
                  <a:lnTo>
                    <a:pt x="1373" y="3920"/>
                  </a:lnTo>
                  <a:lnTo>
                    <a:pt x="2598" y="3907"/>
                  </a:lnTo>
                  <a:lnTo>
                    <a:pt x="2586" y="2568"/>
                  </a:lnTo>
                  <a:lnTo>
                    <a:pt x="3926" y="2548"/>
                  </a:lnTo>
                  <a:lnTo>
                    <a:pt x="3908" y="1322"/>
                  </a:lnTo>
                  <a:lnTo>
                    <a:pt x="2566" y="1341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40"/>
          <p:cNvGrpSpPr/>
          <p:nvPr/>
        </p:nvGrpSpPr>
        <p:grpSpPr>
          <a:xfrm rot="10176027">
            <a:off x="7454820" y="1075889"/>
            <a:ext cx="683844" cy="432387"/>
            <a:chOff x="5488838" y="-1307450"/>
            <a:chExt cx="622499" cy="393599"/>
          </a:xfrm>
        </p:grpSpPr>
        <p:sp>
          <p:nvSpPr>
            <p:cNvPr id="685" name="Google Shape;685;p40"/>
            <p:cNvSpPr/>
            <p:nvPr/>
          </p:nvSpPr>
          <p:spPr>
            <a:xfrm>
              <a:off x="5488838" y="-1307450"/>
              <a:ext cx="622499" cy="393599"/>
            </a:xfrm>
            <a:custGeom>
              <a:avLst/>
              <a:gdLst/>
              <a:ahLst/>
              <a:cxnLst/>
              <a:rect l="l" t="t" r="r" b="b"/>
              <a:pathLst>
                <a:path w="8523" h="5389" extrusionOk="0">
                  <a:moveTo>
                    <a:pt x="6639" y="1"/>
                  </a:moveTo>
                  <a:cubicBezTo>
                    <a:pt x="6417" y="1"/>
                    <a:pt x="6192" y="45"/>
                    <a:pt x="5976" y="140"/>
                  </a:cubicBezTo>
                  <a:lnTo>
                    <a:pt x="1220" y="2210"/>
                  </a:lnTo>
                  <a:cubicBezTo>
                    <a:pt x="382" y="2573"/>
                    <a:pt x="1" y="3558"/>
                    <a:pt x="362" y="4396"/>
                  </a:cubicBezTo>
                  <a:cubicBezTo>
                    <a:pt x="632" y="5015"/>
                    <a:pt x="1247" y="5389"/>
                    <a:pt x="1890" y="5389"/>
                  </a:cubicBezTo>
                  <a:cubicBezTo>
                    <a:pt x="2110" y="5389"/>
                    <a:pt x="2333" y="5345"/>
                    <a:pt x="2546" y="5253"/>
                  </a:cubicBezTo>
                  <a:lnTo>
                    <a:pt x="7303" y="3177"/>
                  </a:lnTo>
                  <a:cubicBezTo>
                    <a:pt x="8136" y="2814"/>
                    <a:pt x="8523" y="1829"/>
                    <a:pt x="8162" y="997"/>
                  </a:cubicBezTo>
                  <a:cubicBezTo>
                    <a:pt x="7892" y="374"/>
                    <a:pt x="7280" y="1"/>
                    <a:pt x="6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5745346" y="-1307450"/>
              <a:ext cx="365991" cy="310409"/>
            </a:xfrm>
            <a:custGeom>
              <a:avLst/>
              <a:gdLst/>
              <a:ahLst/>
              <a:cxnLst/>
              <a:rect l="l" t="t" r="r" b="b"/>
              <a:pathLst>
                <a:path w="5011" h="4250" extrusionOk="0">
                  <a:moveTo>
                    <a:pt x="3127" y="1"/>
                  </a:moveTo>
                  <a:cubicBezTo>
                    <a:pt x="2905" y="1"/>
                    <a:pt x="2680" y="45"/>
                    <a:pt x="2464" y="140"/>
                  </a:cubicBezTo>
                  <a:lnTo>
                    <a:pt x="1" y="1207"/>
                  </a:lnTo>
                  <a:lnTo>
                    <a:pt x="1328" y="4250"/>
                  </a:lnTo>
                  <a:lnTo>
                    <a:pt x="3791" y="3177"/>
                  </a:lnTo>
                  <a:cubicBezTo>
                    <a:pt x="4624" y="2814"/>
                    <a:pt x="5011" y="1829"/>
                    <a:pt x="4650" y="997"/>
                  </a:cubicBezTo>
                  <a:cubicBezTo>
                    <a:pt x="4380" y="374"/>
                    <a:pt x="3768" y="1"/>
                    <a:pt x="3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 rot="-2335522">
            <a:off x="6297795" y="3955959"/>
            <a:ext cx="401562" cy="393699"/>
            <a:chOff x="6883711" y="-1289921"/>
            <a:chExt cx="365553" cy="358395"/>
          </a:xfrm>
        </p:grpSpPr>
        <p:sp>
          <p:nvSpPr>
            <p:cNvPr id="688" name="Google Shape;688;p40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2654F-78AA-63FD-F186-0F6BC95D7293}"/>
              </a:ext>
            </a:extLst>
          </p:cNvPr>
          <p:cNvSpPr txBox="1"/>
          <p:nvPr/>
        </p:nvSpPr>
        <p:spPr>
          <a:xfrm>
            <a:off x="751973" y="1409951"/>
            <a:ext cx="6072187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>
                <a:latin typeface="Readex Pro Light"/>
                <a:cs typeface="Readex Pro Light"/>
              </a:rPr>
              <a:t>Gender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Males have a higher infection rate across the board as well as a lower vaccination rate</a:t>
            </a:r>
          </a:p>
          <a:p>
            <a:endParaRPr lang="en-US" sz="1300">
              <a:latin typeface="Readex Pro Light"/>
              <a:cs typeface="Readex Pro Light"/>
            </a:endParaRPr>
          </a:p>
          <a:p>
            <a:r>
              <a:rPr lang="en-US" sz="1300">
                <a:latin typeface="Readex Pro Light"/>
                <a:cs typeface="Readex Pro Light"/>
              </a:rPr>
              <a:t>Race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Black and Asian populations have by far the highest infection rates, but also surprisingly some of the highest vaccination rates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The Hispanic population has an average vaccination rate, but an extremely high immunity rate, which indicates mass infection in the past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The numbers for non-whites are worse on average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8255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bg2"/>
                </a:solidFill>
              </a:rPr>
              <a:t>Conclusions (continued)</a:t>
            </a:r>
          </a:p>
        </p:txBody>
      </p:sp>
      <p:sp>
        <p:nvSpPr>
          <p:cNvPr id="662" name="Google Shape;662;p40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664" name="Google Shape;664;p40"/>
          <p:cNvGrpSpPr/>
          <p:nvPr/>
        </p:nvGrpSpPr>
        <p:grpSpPr>
          <a:xfrm>
            <a:off x="434745" y="3573361"/>
            <a:ext cx="725922" cy="717609"/>
            <a:chOff x="6994225" y="1234025"/>
            <a:chExt cx="836412" cy="826738"/>
          </a:xfrm>
        </p:grpSpPr>
        <p:sp>
          <p:nvSpPr>
            <p:cNvPr id="665" name="Google Shape;665;p40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1217665" y="4050357"/>
            <a:ext cx="683815" cy="432369"/>
            <a:chOff x="5488838" y="-1307450"/>
            <a:chExt cx="622499" cy="393599"/>
          </a:xfrm>
        </p:grpSpPr>
        <p:sp>
          <p:nvSpPr>
            <p:cNvPr id="672" name="Google Shape;672;p40"/>
            <p:cNvSpPr/>
            <p:nvPr/>
          </p:nvSpPr>
          <p:spPr>
            <a:xfrm>
              <a:off x="5488838" y="-1307450"/>
              <a:ext cx="622499" cy="393599"/>
            </a:xfrm>
            <a:custGeom>
              <a:avLst/>
              <a:gdLst/>
              <a:ahLst/>
              <a:cxnLst/>
              <a:rect l="l" t="t" r="r" b="b"/>
              <a:pathLst>
                <a:path w="8523" h="5389" extrusionOk="0">
                  <a:moveTo>
                    <a:pt x="6639" y="1"/>
                  </a:moveTo>
                  <a:cubicBezTo>
                    <a:pt x="6417" y="1"/>
                    <a:pt x="6192" y="45"/>
                    <a:pt x="5976" y="140"/>
                  </a:cubicBezTo>
                  <a:lnTo>
                    <a:pt x="1220" y="2210"/>
                  </a:lnTo>
                  <a:cubicBezTo>
                    <a:pt x="382" y="2573"/>
                    <a:pt x="1" y="3558"/>
                    <a:pt x="362" y="4396"/>
                  </a:cubicBezTo>
                  <a:cubicBezTo>
                    <a:pt x="632" y="5015"/>
                    <a:pt x="1247" y="5389"/>
                    <a:pt x="1890" y="5389"/>
                  </a:cubicBezTo>
                  <a:cubicBezTo>
                    <a:pt x="2110" y="5389"/>
                    <a:pt x="2333" y="5345"/>
                    <a:pt x="2546" y="5253"/>
                  </a:cubicBezTo>
                  <a:lnTo>
                    <a:pt x="7303" y="3177"/>
                  </a:lnTo>
                  <a:cubicBezTo>
                    <a:pt x="8136" y="2814"/>
                    <a:pt x="8523" y="1829"/>
                    <a:pt x="8162" y="997"/>
                  </a:cubicBezTo>
                  <a:cubicBezTo>
                    <a:pt x="7892" y="374"/>
                    <a:pt x="7280" y="1"/>
                    <a:pt x="6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745346" y="-1307450"/>
              <a:ext cx="365991" cy="310409"/>
            </a:xfrm>
            <a:custGeom>
              <a:avLst/>
              <a:gdLst/>
              <a:ahLst/>
              <a:cxnLst/>
              <a:rect l="l" t="t" r="r" b="b"/>
              <a:pathLst>
                <a:path w="5011" h="4250" extrusionOk="0">
                  <a:moveTo>
                    <a:pt x="3127" y="1"/>
                  </a:moveTo>
                  <a:cubicBezTo>
                    <a:pt x="2905" y="1"/>
                    <a:pt x="2680" y="45"/>
                    <a:pt x="2464" y="140"/>
                  </a:cubicBezTo>
                  <a:lnTo>
                    <a:pt x="1" y="1207"/>
                  </a:lnTo>
                  <a:lnTo>
                    <a:pt x="1328" y="4250"/>
                  </a:lnTo>
                  <a:lnTo>
                    <a:pt x="3791" y="3177"/>
                  </a:lnTo>
                  <a:cubicBezTo>
                    <a:pt x="4624" y="2814"/>
                    <a:pt x="5011" y="1829"/>
                    <a:pt x="4650" y="997"/>
                  </a:cubicBezTo>
                  <a:cubicBezTo>
                    <a:pt x="4380" y="374"/>
                    <a:pt x="3768" y="1"/>
                    <a:pt x="3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0"/>
          <p:cNvGrpSpPr/>
          <p:nvPr/>
        </p:nvGrpSpPr>
        <p:grpSpPr>
          <a:xfrm>
            <a:off x="7019845" y="803908"/>
            <a:ext cx="401560" cy="393697"/>
            <a:chOff x="6883711" y="-1289921"/>
            <a:chExt cx="365553" cy="358395"/>
          </a:xfrm>
        </p:grpSpPr>
        <p:sp>
          <p:nvSpPr>
            <p:cNvPr id="675" name="Google Shape;675;p40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40"/>
          <p:cNvGrpSpPr/>
          <p:nvPr/>
        </p:nvGrpSpPr>
        <p:grpSpPr>
          <a:xfrm rot="485430">
            <a:off x="7702999" y="3497772"/>
            <a:ext cx="604459" cy="1087030"/>
            <a:chOff x="865650" y="2433818"/>
            <a:chExt cx="1018800" cy="1832161"/>
          </a:xfrm>
        </p:grpSpPr>
        <p:sp>
          <p:nvSpPr>
            <p:cNvPr id="678" name="Google Shape;678;p40"/>
            <p:cNvSpPr/>
            <p:nvPr/>
          </p:nvSpPr>
          <p:spPr>
            <a:xfrm>
              <a:off x="872227" y="2974649"/>
              <a:ext cx="1012223" cy="1291329"/>
            </a:xfrm>
            <a:custGeom>
              <a:avLst/>
              <a:gdLst/>
              <a:ahLst/>
              <a:cxnLst/>
              <a:rect l="l" t="t" r="r" b="b"/>
              <a:pathLst>
                <a:path w="8772" h="11191" extrusionOk="0">
                  <a:moveTo>
                    <a:pt x="7699" y="0"/>
                  </a:moveTo>
                  <a:cubicBezTo>
                    <a:pt x="7694" y="0"/>
                    <a:pt x="7689" y="1"/>
                    <a:pt x="7685" y="1"/>
                  </a:cubicBezTo>
                  <a:lnTo>
                    <a:pt x="948" y="89"/>
                  </a:lnTo>
                  <a:cubicBezTo>
                    <a:pt x="420" y="95"/>
                    <a:pt x="1" y="526"/>
                    <a:pt x="7" y="1048"/>
                  </a:cubicBezTo>
                  <a:lnTo>
                    <a:pt x="127" y="10251"/>
                  </a:lnTo>
                  <a:cubicBezTo>
                    <a:pt x="134" y="10773"/>
                    <a:pt x="560" y="11190"/>
                    <a:pt x="1081" y="11190"/>
                  </a:cubicBezTo>
                  <a:cubicBezTo>
                    <a:pt x="1085" y="11190"/>
                    <a:pt x="1089" y="11190"/>
                    <a:pt x="1092" y="11190"/>
                  </a:cubicBezTo>
                  <a:lnTo>
                    <a:pt x="7825" y="11102"/>
                  </a:lnTo>
                  <a:cubicBezTo>
                    <a:pt x="8352" y="11096"/>
                    <a:pt x="8772" y="10663"/>
                    <a:pt x="8765" y="10137"/>
                  </a:cubicBezTo>
                  <a:lnTo>
                    <a:pt x="8645" y="933"/>
                  </a:lnTo>
                  <a:cubicBezTo>
                    <a:pt x="8637" y="417"/>
                    <a:pt x="8214" y="0"/>
                    <a:pt x="7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865650" y="2582440"/>
              <a:ext cx="533690" cy="497908"/>
            </a:xfrm>
            <a:custGeom>
              <a:avLst/>
              <a:gdLst/>
              <a:ahLst/>
              <a:cxnLst/>
              <a:rect l="l" t="t" r="r" b="b"/>
              <a:pathLst>
                <a:path w="4625" h="4315" extrusionOk="0">
                  <a:moveTo>
                    <a:pt x="4516" y="1"/>
                  </a:moveTo>
                  <a:lnTo>
                    <a:pt x="2788" y="26"/>
                  </a:lnTo>
                  <a:cubicBezTo>
                    <a:pt x="2788" y="26"/>
                    <a:pt x="2661" y="1900"/>
                    <a:pt x="1454" y="2503"/>
                  </a:cubicBezTo>
                  <a:cubicBezTo>
                    <a:pt x="0" y="3227"/>
                    <a:pt x="70" y="4314"/>
                    <a:pt x="70" y="4314"/>
                  </a:cubicBezTo>
                  <a:lnTo>
                    <a:pt x="4625" y="4288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342792" y="2580363"/>
              <a:ext cx="530575" cy="497677"/>
            </a:xfrm>
            <a:custGeom>
              <a:avLst/>
              <a:gdLst/>
              <a:ahLst/>
              <a:cxnLst/>
              <a:rect l="l" t="t" r="r" b="b"/>
              <a:pathLst>
                <a:path w="4598" h="4313" extrusionOk="0">
                  <a:moveTo>
                    <a:pt x="1721" y="0"/>
                  </a:moveTo>
                  <a:lnTo>
                    <a:pt x="0" y="26"/>
                  </a:lnTo>
                  <a:lnTo>
                    <a:pt x="0" y="4312"/>
                  </a:lnTo>
                  <a:lnTo>
                    <a:pt x="4553" y="4218"/>
                  </a:lnTo>
                  <a:cubicBezTo>
                    <a:pt x="4553" y="4218"/>
                    <a:pt x="4597" y="3137"/>
                    <a:pt x="3125" y="2445"/>
                  </a:cubicBezTo>
                  <a:cubicBezTo>
                    <a:pt x="1900" y="1874"/>
                    <a:pt x="1721" y="0"/>
                    <a:pt x="1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41204" y="2433818"/>
              <a:ext cx="453031" cy="200894"/>
            </a:xfrm>
            <a:custGeom>
              <a:avLst/>
              <a:gdLst/>
              <a:ahLst/>
              <a:cxnLst/>
              <a:rect l="l" t="t" r="r" b="b"/>
              <a:pathLst>
                <a:path w="3926" h="1741" extrusionOk="0">
                  <a:moveTo>
                    <a:pt x="3855" y="1"/>
                  </a:moveTo>
                  <a:lnTo>
                    <a:pt x="51" y="51"/>
                  </a:lnTo>
                  <a:cubicBezTo>
                    <a:pt x="26" y="51"/>
                    <a:pt x="1" y="69"/>
                    <a:pt x="1" y="95"/>
                  </a:cubicBezTo>
                  <a:lnTo>
                    <a:pt x="19" y="1695"/>
                  </a:lnTo>
                  <a:cubicBezTo>
                    <a:pt x="26" y="1719"/>
                    <a:pt x="41" y="1741"/>
                    <a:pt x="63" y="1741"/>
                  </a:cubicBezTo>
                  <a:cubicBezTo>
                    <a:pt x="65" y="1741"/>
                    <a:pt x="68" y="1740"/>
                    <a:pt x="71" y="1740"/>
                  </a:cubicBezTo>
                  <a:lnTo>
                    <a:pt x="3875" y="1695"/>
                  </a:lnTo>
                  <a:cubicBezTo>
                    <a:pt x="3900" y="1695"/>
                    <a:pt x="3925" y="1670"/>
                    <a:pt x="3925" y="1645"/>
                  </a:cubicBezTo>
                  <a:lnTo>
                    <a:pt x="3906" y="45"/>
                  </a:lnTo>
                  <a:cubicBezTo>
                    <a:pt x="3900" y="19"/>
                    <a:pt x="3881" y="1"/>
                    <a:pt x="3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874420" y="3203352"/>
              <a:ext cx="1005646" cy="702725"/>
            </a:xfrm>
            <a:custGeom>
              <a:avLst/>
              <a:gdLst/>
              <a:ahLst/>
              <a:cxnLst/>
              <a:rect l="l" t="t" r="r" b="b"/>
              <a:pathLst>
                <a:path w="8715" h="6090" extrusionOk="0">
                  <a:moveTo>
                    <a:pt x="8638" y="0"/>
                  </a:moveTo>
                  <a:lnTo>
                    <a:pt x="0" y="114"/>
                  </a:lnTo>
                  <a:lnTo>
                    <a:pt x="83" y="6089"/>
                  </a:lnTo>
                  <a:lnTo>
                    <a:pt x="8714" y="5975"/>
                  </a:lnTo>
                  <a:lnTo>
                    <a:pt x="8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50666" y="3298433"/>
              <a:ext cx="453031" cy="452329"/>
            </a:xfrm>
            <a:custGeom>
              <a:avLst/>
              <a:gdLst/>
              <a:ahLst/>
              <a:cxnLst/>
              <a:rect l="l" t="t" r="r" b="b"/>
              <a:pathLst>
                <a:path w="3926" h="3920" extrusionOk="0">
                  <a:moveTo>
                    <a:pt x="2548" y="1"/>
                  </a:moveTo>
                  <a:lnTo>
                    <a:pt x="1322" y="14"/>
                  </a:lnTo>
                  <a:lnTo>
                    <a:pt x="1341" y="1354"/>
                  </a:lnTo>
                  <a:lnTo>
                    <a:pt x="1" y="1373"/>
                  </a:lnTo>
                  <a:lnTo>
                    <a:pt x="13" y="2598"/>
                  </a:lnTo>
                  <a:lnTo>
                    <a:pt x="1354" y="2580"/>
                  </a:lnTo>
                  <a:lnTo>
                    <a:pt x="1373" y="3920"/>
                  </a:lnTo>
                  <a:lnTo>
                    <a:pt x="2598" y="3907"/>
                  </a:lnTo>
                  <a:lnTo>
                    <a:pt x="2586" y="2568"/>
                  </a:lnTo>
                  <a:lnTo>
                    <a:pt x="3926" y="2548"/>
                  </a:lnTo>
                  <a:lnTo>
                    <a:pt x="3908" y="1322"/>
                  </a:lnTo>
                  <a:lnTo>
                    <a:pt x="2566" y="1341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40"/>
          <p:cNvGrpSpPr/>
          <p:nvPr/>
        </p:nvGrpSpPr>
        <p:grpSpPr>
          <a:xfrm rot="10176027">
            <a:off x="7454820" y="1075889"/>
            <a:ext cx="683844" cy="432387"/>
            <a:chOff x="5488838" y="-1307450"/>
            <a:chExt cx="622499" cy="393599"/>
          </a:xfrm>
        </p:grpSpPr>
        <p:sp>
          <p:nvSpPr>
            <p:cNvPr id="685" name="Google Shape;685;p40"/>
            <p:cNvSpPr/>
            <p:nvPr/>
          </p:nvSpPr>
          <p:spPr>
            <a:xfrm>
              <a:off x="5488838" y="-1307450"/>
              <a:ext cx="622499" cy="393599"/>
            </a:xfrm>
            <a:custGeom>
              <a:avLst/>
              <a:gdLst/>
              <a:ahLst/>
              <a:cxnLst/>
              <a:rect l="l" t="t" r="r" b="b"/>
              <a:pathLst>
                <a:path w="8523" h="5389" extrusionOk="0">
                  <a:moveTo>
                    <a:pt x="6639" y="1"/>
                  </a:moveTo>
                  <a:cubicBezTo>
                    <a:pt x="6417" y="1"/>
                    <a:pt x="6192" y="45"/>
                    <a:pt x="5976" y="140"/>
                  </a:cubicBezTo>
                  <a:lnTo>
                    <a:pt x="1220" y="2210"/>
                  </a:lnTo>
                  <a:cubicBezTo>
                    <a:pt x="382" y="2573"/>
                    <a:pt x="1" y="3558"/>
                    <a:pt x="362" y="4396"/>
                  </a:cubicBezTo>
                  <a:cubicBezTo>
                    <a:pt x="632" y="5015"/>
                    <a:pt x="1247" y="5389"/>
                    <a:pt x="1890" y="5389"/>
                  </a:cubicBezTo>
                  <a:cubicBezTo>
                    <a:pt x="2110" y="5389"/>
                    <a:pt x="2333" y="5345"/>
                    <a:pt x="2546" y="5253"/>
                  </a:cubicBezTo>
                  <a:lnTo>
                    <a:pt x="7303" y="3177"/>
                  </a:lnTo>
                  <a:cubicBezTo>
                    <a:pt x="8136" y="2814"/>
                    <a:pt x="8523" y="1829"/>
                    <a:pt x="8162" y="997"/>
                  </a:cubicBezTo>
                  <a:cubicBezTo>
                    <a:pt x="7892" y="374"/>
                    <a:pt x="7280" y="1"/>
                    <a:pt x="6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5745346" y="-1307450"/>
              <a:ext cx="365991" cy="310409"/>
            </a:xfrm>
            <a:custGeom>
              <a:avLst/>
              <a:gdLst/>
              <a:ahLst/>
              <a:cxnLst/>
              <a:rect l="l" t="t" r="r" b="b"/>
              <a:pathLst>
                <a:path w="5011" h="4250" extrusionOk="0">
                  <a:moveTo>
                    <a:pt x="3127" y="1"/>
                  </a:moveTo>
                  <a:cubicBezTo>
                    <a:pt x="2905" y="1"/>
                    <a:pt x="2680" y="45"/>
                    <a:pt x="2464" y="140"/>
                  </a:cubicBezTo>
                  <a:lnTo>
                    <a:pt x="1" y="1207"/>
                  </a:lnTo>
                  <a:lnTo>
                    <a:pt x="1328" y="4250"/>
                  </a:lnTo>
                  <a:lnTo>
                    <a:pt x="3791" y="3177"/>
                  </a:lnTo>
                  <a:cubicBezTo>
                    <a:pt x="4624" y="2814"/>
                    <a:pt x="5011" y="1829"/>
                    <a:pt x="4650" y="997"/>
                  </a:cubicBezTo>
                  <a:cubicBezTo>
                    <a:pt x="4380" y="374"/>
                    <a:pt x="3768" y="1"/>
                    <a:pt x="3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 rot="-2335522">
            <a:off x="6297795" y="3955959"/>
            <a:ext cx="401562" cy="393699"/>
            <a:chOff x="6883711" y="-1289921"/>
            <a:chExt cx="365553" cy="358395"/>
          </a:xfrm>
        </p:grpSpPr>
        <p:sp>
          <p:nvSpPr>
            <p:cNvPr id="688" name="Google Shape;688;p40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2654F-78AA-63FD-F186-0F6BC95D7293}"/>
              </a:ext>
            </a:extLst>
          </p:cNvPr>
          <p:cNvSpPr txBox="1"/>
          <p:nvPr/>
        </p:nvSpPr>
        <p:spPr>
          <a:xfrm>
            <a:off x="751973" y="1409951"/>
            <a:ext cx="60721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Readex Pro Light"/>
              </a:rPr>
              <a:t>Age</a:t>
            </a:r>
          </a:p>
          <a:p>
            <a:pPr marL="285750" indent="-285750">
              <a:buChar char="•"/>
            </a:pPr>
            <a:r>
              <a:rPr lang="en-US">
                <a:latin typeface="Readex Pro Light"/>
              </a:rPr>
              <a:t>Vaccination rates steady for young people, booming in the 20-29 age range and tapering off as age increases</a:t>
            </a:r>
          </a:p>
          <a:p>
            <a:pPr marL="285750" indent="-285750">
              <a:buChar char="•"/>
            </a:pPr>
            <a:r>
              <a:rPr lang="en-US">
                <a:latin typeface="Readex Pro Light"/>
              </a:rPr>
              <a:t>Infection rates low until the 40+ ranges peaking in the 50-59 range</a:t>
            </a:r>
          </a:p>
          <a:p>
            <a:r>
              <a:rPr lang="en-US">
                <a:latin typeface="Readex Pro Light"/>
              </a:rPr>
              <a:t>Income</a:t>
            </a:r>
          </a:p>
          <a:p>
            <a:pPr marL="285750" indent="-285750">
              <a:buChar char="•"/>
            </a:pPr>
            <a:r>
              <a:rPr lang="en-US">
                <a:latin typeface="Readex Pro Light"/>
              </a:rPr>
              <a:t>Vaccination rates are stable, unexplained jump in the 25,000-44,999 range's immunity rate</a:t>
            </a:r>
          </a:p>
          <a:p>
            <a:pPr marL="285750" indent="-285750">
              <a:buChar char="•"/>
            </a:pPr>
            <a:r>
              <a:rPr lang="en-US">
                <a:latin typeface="Readex Pro Light"/>
              </a:rPr>
              <a:t>0-24,999 range has by far the highest infection rate and 75,000 has by far the lowest as expected</a:t>
            </a:r>
          </a:p>
        </p:txBody>
      </p:sp>
    </p:spTree>
    <p:extLst>
      <p:ext uri="{BB962C8B-B14F-4D97-AF65-F5344CB8AC3E}">
        <p14:creationId xmlns:p14="http://schemas.microsoft.com/office/powerpoint/2010/main" val="41155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 NHANES Datasets</a:t>
            </a:r>
          </a:p>
        </p:txBody>
      </p:sp>
      <p:sp>
        <p:nvSpPr>
          <p:cNvPr id="565" name="Google Shape;565;p38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</a:t>
            </a:fld>
            <a:endParaRPr/>
          </a:p>
        </p:txBody>
      </p:sp>
      <p:grpSp>
        <p:nvGrpSpPr>
          <p:cNvPr id="570" name="Google Shape;570;p38"/>
          <p:cNvGrpSpPr/>
          <p:nvPr/>
        </p:nvGrpSpPr>
        <p:grpSpPr>
          <a:xfrm>
            <a:off x="127748" y="3776569"/>
            <a:ext cx="2156914" cy="1135787"/>
            <a:chOff x="916275" y="1613550"/>
            <a:chExt cx="3762900" cy="2278787"/>
          </a:xfrm>
        </p:grpSpPr>
        <p:sp>
          <p:nvSpPr>
            <p:cNvPr id="571" name="Google Shape;571;p38"/>
            <p:cNvSpPr/>
            <p:nvPr/>
          </p:nvSpPr>
          <p:spPr>
            <a:xfrm>
              <a:off x="1578230" y="2285457"/>
              <a:ext cx="2551385" cy="1606880"/>
            </a:xfrm>
            <a:custGeom>
              <a:avLst/>
              <a:gdLst/>
              <a:ahLst/>
              <a:cxnLst/>
              <a:rect l="l" t="t" r="r" b="b"/>
              <a:pathLst>
                <a:path w="43842" h="27612" extrusionOk="0">
                  <a:moveTo>
                    <a:pt x="11404" y="0"/>
                  </a:moveTo>
                  <a:cubicBezTo>
                    <a:pt x="1741" y="0"/>
                    <a:pt x="526" y="7903"/>
                    <a:pt x="502" y="11711"/>
                  </a:cubicBezTo>
                  <a:cubicBezTo>
                    <a:pt x="496" y="12652"/>
                    <a:pt x="597" y="13578"/>
                    <a:pt x="769" y="14499"/>
                  </a:cubicBezTo>
                  <a:cubicBezTo>
                    <a:pt x="1277" y="17307"/>
                    <a:pt x="890" y="19466"/>
                    <a:pt x="890" y="19466"/>
                  </a:cubicBezTo>
                  <a:cubicBezTo>
                    <a:pt x="1" y="26001"/>
                    <a:pt x="1473" y="26522"/>
                    <a:pt x="1473" y="26522"/>
                  </a:cubicBezTo>
                  <a:cubicBezTo>
                    <a:pt x="1473" y="26496"/>
                    <a:pt x="1473" y="26470"/>
                    <a:pt x="1467" y="26446"/>
                  </a:cubicBezTo>
                  <a:lnTo>
                    <a:pt x="1467" y="26446"/>
                  </a:lnTo>
                  <a:cubicBezTo>
                    <a:pt x="1924" y="26992"/>
                    <a:pt x="2827" y="27575"/>
                    <a:pt x="4618" y="27607"/>
                  </a:cubicBezTo>
                  <a:lnTo>
                    <a:pt x="4650" y="27607"/>
                  </a:lnTo>
                  <a:cubicBezTo>
                    <a:pt x="4707" y="27610"/>
                    <a:pt x="4764" y="27612"/>
                    <a:pt x="4823" y="27612"/>
                  </a:cubicBezTo>
                  <a:cubicBezTo>
                    <a:pt x="4882" y="27612"/>
                    <a:pt x="4942" y="27610"/>
                    <a:pt x="5005" y="27607"/>
                  </a:cubicBezTo>
                  <a:lnTo>
                    <a:pt x="5081" y="27607"/>
                  </a:lnTo>
                  <a:cubicBezTo>
                    <a:pt x="5196" y="27601"/>
                    <a:pt x="5316" y="27595"/>
                    <a:pt x="5430" y="27589"/>
                  </a:cubicBezTo>
                  <a:cubicBezTo>
                    <a:pt x="5474" y="27589"/>
                    <a:pt x="5513" y="27583"/>
                    <a:pt x="5551" y="27583"/>
                  </a:cubicBezTo>
                  <a:cubicBezTo>
                    <a:pt x="5665" y="27569"/>
                    <a:pt x="5785" y="27563"/>
                    <a:pt x="5907" y="27551"/>
                  </a:cubicBezTo>
                  <a:cubicBezTo>
                    <a:pt x="5952" y="27545"/>
                    <a:pt x="6002" y="27537"/>
                    <a:pt x="6052" y="27531"/>
                  </a:cubicBezTo>
                  <a:cubicBezTo>
                    <a:pt x="6148" y="27525"/>
                    <a:pt x="6243" y="27513"/>
                    <a:pt x="6339" y="27499"/>
                  </a:cubicBezTo>
                  <a:cubicBezTo>
                    <a:pt x="6377" y="27493"/>
                    <a:pt x="6415" y="27487"/>
                    <a:pt x="6453" y="27481"/>
                  </a:cubicBezTo>
                  <a:cubicBezTo>
                    <a:pt x="8473" y="27188"/>
                    <a:pt x="10404" y="26478"/>
                    <a:pt x="12163" y="25441"/>
                  </a:cubicBezTo>
                  <a:cubicBezTo>
                    <a:pt x="13763" y="24503"/>
                    <a:pt x="16006" y="23029"/>
                    <a:pt x="18126" y="21117"/>
                  </a:cubicBezTo>
                  <a:cubicBezTo>
                    <a:pt x="18469" y="20806"/>
                    <a:pt x="18876" y="20578"/>
                    <a:pt x="19321" y="20443"/>
                  </a:cubicBezTo>
                  <a:cubicBezTo>
                    <a:pt x="20813" y="19980"/>
                    <a:pt x="24337" y="18819"/>
                    <a:pt x="25741" y="17611"/>
                  </a:cubicBezTo>
                  <a:cubicBezTo>
                    <a:pt x="26096" y="17307"/>
                    <a:pt x="26541" y="17128"/>
                    <a:pt x="27005" y="17110"/>
                  </a:cubicBezTo>
                  <a:cubicBezTo>
                    <a:pt x="28230" y="17052"/>
                    <a:pt x="30548" y="16665"/>
                    <a:pt x="31870" y="14657"/>
                  </a:cubicBezTo>
                  <a:cubicBezTo>
                    <a:pt x="32155" y="14220"/>
                    <a:pt x="32486" y="13801"/>
                    <a:pt x="32861" y="13432"/>
                  </a:cubicBezTo>
                  <a:cubicBezTo>
                    <a:pt x="33819" y="12493"/>
                    <a:pt x="35655" y="11025"/>
                    <a:pt x="38170" y="10524"/>
                  </a:cubicBezTo>
                  <a:cubicBezTo>
                    <a:pt x="38290" y="10504"/>
                    <a:pt x="38412" y="10479"/>
                    <a:pt x="38532" y="10454"/>
                  </a:cubicBezTo>
                  <a:cubicBezTo>
                    <a:pt x="38946" y="10359"/>
                    <a:pt x="40183" y="10104"/>
                    <a:pt x="41625" y="10098"/>
                  </a:cubicBezTo>
                  <a:lnTo>
                    <a:pt x="41924" y="10098"/>
                  </a:lnTo>
                  <a:cubicBezTo>
                    <a:pt x="41924" y="10098"/>
                    <a:pt x="43396" y="10066"/>
                    <a:pt x="43771" y="9419"/>
                  </a:cubicBezTo>
                  <a:lnTo>
                    <a:pt x="43765" y="9419"/>
                  </a:lnTo>
                  <a:cubicBezTo>
                    <a:pt x="43803" y="9355"/>
                    <a:pt x="43829" y="9292"/>
                    <a:pt x="43841" y="9216"/>
                  </a:cubicBezTo>
                  <a:cubicBezTo>
                    <a:pt x="43791" y="7920"/>
                    <a:pt x="41752" y="6478"/>
                    <a:pt x="41752" y="6478"/>
                  </a:cubicBezTo>
                  <a:cubicBezTo>
                    <a:pt x="38814" y="3781"/>
                    <a:pt x="33274" y="3340"/>
                    <a:pt x="29984" y="3340"/>
                  </a:cubicBezTo>
                  <a:cubicBezTo>
                    <a:pt x="28928" y="3340"/>
                    <a:pt x="28104" y="3385"/>
                    <a:pt x="27672" y="3416"/>
                  </a:cubicBezTo>
                  <a:cubicBezTo>
                    <a:pt x="27637" y="3418"/>
                    <a:pt x="27602" y="3420"/>
                    <a:pt x="27567" y="3420"/>
                  </a:cubicBezTo>
                  <a:cubicBezTo>
                    <a:pt x="27394" y="3420"/>
                    <a:pt x="27227" y="3390"/>
                    <a:pt x="27069" y="3322"/>
                  </a:cubicBezTo>
                  <a:cubicBezTo>
                    <a:pt x="26176" y="2937"/>
                    <a:pt x="25329" y="2823"/>
                    <a:pt x="24634" y="2823"/>
                  </a:cubicBezTo>
                  <a:cubicBezTo>
                    <a:pt x="24122" y="2823"/>
                    <a:pt x="23691" y="2885"/>
                    <a:pt x="23384" y="2947"/>
                  </a:cubicBezTo>
                  <a:cubicBezTo>
                    <a:pt x="23318" y="2962"/>
                    <a:pt x="23250" y="2970"/>
                    <a:pt x="23182" y="2970"/>
                  </a:cubicBezTo>
                  <a:cubicBezTo>
                    <a:pt x="23109" y="2970"/>
                    <a:pt x="23035" y="2960"/>
                    <a:pt x="22965" y="2941"/>
                  </a:cubicBezTo>
                  <a:cubicBezTo>
                    <a:pt x="22598" y="3410"/>
                    <a:pt x="22103" y="4122"/>
                    <a:pt x="22032" y="4230"/>
                  </a:cubicBezTo>
                  <a:cubicBezTo>
                    <a:pt x="21619" y="4852"/>
                    <a:pt x="21238" y="5494"/>
                    <a:pt x="20895" y="6160"/>
                  </a:cubicBezTo>
                  <a:cubicBezTo>
                    <a:pt x="20558" y="6815"/>
                    <a:pt x="20177" y="7493"/>
                    <a:pt x="20007" y="8211"/>
                  </a:cubicBezTo>
                  <a:cubicBezTo>
                    <a:pt x="19834" y="8923"/>
                    <a:pt x="19854" y="9666"/>
                    <a:pt x="19879" y="10397"/>
                  </a:cubicBezTo>
                  <a:cubicBezTo>
                    <a:pt x="19885" y="10550"/>
                    <a:pt x="19892" y="10702"/>
                    <a:pt x="19911" y="10854"/>
                  </a:cubicBezTo>
                  <a:cubicBezTo>
                    <a:pt x="19930" y="11045"/>
                    <a:pt x="19961" y="11235"/>
                    <a:pt x="20037" y="11412"/>
                  </a:cubicBezTo>
                  <a:cubicBezTo>
                    <a:pt x="20165" y="11731"/>
                    <a:pt x="20394" y="11998"/>
                    <a:pt x="20629" y="12251"/>
                  </a:cubicBezTo>
                  <a:cubicBezTo>
                    <a:pt x="21321" y="13007"/>
                    <a:pt x="22057" y="13712"/>
                    <a:pt x="22839" y="14366"/>
                  </a:cubicBezTo>
                  <a:cubicBezTo>
                    <a:pt x="22903" y="14423"/>
                    <a:pt x="22971" y="14531"/>
                    <a:pt x="22903" y="14581"/>
                  </a:cubicBezTo>
                  <a:cubicBezTo>
                    <a:pt x="22887" y="14590"/>
                    <a:pt x="22871" y="14594"/>
                    <a:pt x="22855" y="14594"/>
                  </a:cubicBezTo>
                  <a:cubicBezTo>
                    <a:pt x="22823" y="14594"/>
                    <a:pt x="22790" y="14580"/>
                    <a:pt x="22756" y="14563"/>
                  </a:cubicBezTo>
                  <a:cubicBezTo>
                    <a:pt x="21333" y="13871"/>
                    <a:pt x="19764" y="13267"/>
                    <a:pt x="18507" y="12277"/>
                  </a:cubicBezTo>
                  <a:cubicBezTo>
                    <a:pt x="18292" y="12104"/>
                    <a:pt x="18075" y="11902"/>
                    <a:pt x="18005" y="11635"/>
                  </a:cubicBezTo>
                  <a:cubicBezTo>
                    <a:pt x="17955" y="11438"/>
                    <a:pt x="17987" y="11235"/>
                    <a:pt x="18069" y="11037"/>
                  </a:cubicBezTo>
                  <a:cubicBezTo>
                    <a:pt x="18114" y="10931"/>
                    <a:pt x="18178" y="10822"/>
                    <a:pt x="18246" y="10720"/>
                  </a:cubicBezTo>
                  <a:cubicBezTo>
                    <a:pt x="18507" y="10327"/>
                    <a:pt x="18774" y="9970"/>
                    <a:pt x="18964" y="9539"/>
                  </a:cubicBezTo>
                  <a:cubicBezTo>
                    <a:pt x="19479" y="8358"/>
                    <a:pt x="20083" y="7215"/>
                    <a:pt x="20526" y="6001"/>
                  </a:cubicBezTo>
                  <a:cubicBezTo>
                    <a:pt x="21004" y="4693"/>
                    <a:pt x="21218" y="3334"/>
                    <a:pt x="21212" y="1938"/>
                  </a:cubicBezTo>
                  <a:cubicBezTo>
                    <a:pt x="21212" y="1924"/>
                    <a:pt x="21212" y="1899"/>
                    <a:pt x="21218" y="1867"/>
                  </a:cubicBezTo>
                  <a:cubicBezTo>
                    <a:pt x="18272" y="508"/>
                    <a:pt x="12943" y="63"/>
                    <a:pt x="12943" y="63"/>
                  </a:cubicBezTo>
                  <a:cubicBezTo>
                    <a:pt x="12408" y="20"/>
                    <a:pt x="11895" y="0"/>
                    <a:pt x="1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2623099" y="2394105"/>
              <a:ext cx="291964" cy="740648"/>
            </a:xfrm>
            <a:custGeom>
              <a:avLst/>
              <a:gdLst/>
              <a:ahLst/>
              <a:cxnLst/>
              <a:rect l="l" t="t" r="r" b="b"/>
              <a:pathLst>
                <a:path w="5017" h="12727" extrusionOk="0">
                  <a:moveTo>
                    <a:pt x="3263" y="0"/>
                  </a:moveTo>
                  <a:cubicBezTo>
                    <a:pt x="3257" y="32"/>
                    <a:pt x="3257" y="57"/>
                    <a:pt x="3257" y="71"/>
                  </a:cubicBezTo>
                  <a:cubicBezTo>
                    <a:pt x="3263" y="1467"/>
                    <a:pt x="3049" y="2826"/>
                    <a:pt x="2571" y="4134"/>
                  </a:cubicBezTo>
                  <a:cubicBezTo>
                    <a:pt x="2128" y="5348"/>
                    <a:pt x="1524" y="6491"/>
                    <a:pt x="1009" y="7672"/>
                  </a:cubicBezTo>
                  <a:cubicBezTo>
                    <a:pt x="819" y="8103"/>
                    <a:pt x="552" y="8460"/>
                    <a:pt x="291" y="8853"/>
                  </a:cubicBezTo>
                  <a:cubicBezTo>
                    <a:pt x="223" y="8955"/>
                    <a:pt x="159" y="9064"/>
                    <a:pt x="114" y="9170"/>
                  </a:cubicBezTo>
                  <a:cubicBezTo>
                    <a:pt x="32" y="9368"/>
                    <a:pt x="0" y="9571"/>
                    <a:pt x="50" y="9768"/>
                  </a:cubicBezTo>
                  <a:cubicBezTo>
                    <a:pt x="120" y="10035"/>
                    <a:pt x="337" y="10237"/>
                    <a:pt x="552" y="10410"/>
                  </a:cubicBezTo>
                  <a:cubicBezTo>
                    <a:pt x="1809" y="11400"/>
                    <a:pt x="3378" y="12004"/>
                    <a:pt x="4801" y="12696"/>
                  </a:cubicBezTo>
                  <a:cubicBezTo>
                    <a:pt x="4835" y="12713"/>
                    <a:pt x="4868" y="12727"/>
                    <a:pt x="4900" y="12727"/>
                  </a:cubicBezTo>
                  <a:cubicBezTo>
                    <a:pt x="4916" y="12727"/>
                    <a:pt x="4932" y="12723"/>
                    <a:pt x="4948" y="12714"/>
                  </a:cubicBezTo>
                  <a:cubicBezTo>
                    <a:pt x="5016" y="12664"/>
                    <a:pt x="4948" y="12556"/>
                    <a:pt x="4884" y="12499"/>
                  </a:cubicBezTo>
                  <a:cubicBezTo>
                    <a:pt x="4102" y="11845"/>
                    <a:pt x="3366" y="11140"/>
                    <a:pt x="2674" y="10384"/>
                  </a:cubicBezTo>
                  <a:cubicBezTo>
                    <a:pt x="2439" y="10131"/>
                    <a:pt x="2210" y="9864"/>
                    <a:pt x="2082" y="9545"/>
                  </a:cubicBezTo>
                  <a:cubicBezTo>
                    <a:pt x="2006" y="9368"/>
                    <a:pt x="1975" y="9178"/>
                    <a:pt x="1956" y="8987"/>
                  </a:cubicBezTo>
                  <a:cubicBezTo>
                    <a:pt x="1937" y="8835"/>
                    <a:pt x="1930" y="8683"/>
                    <a:pt x="1924" y="8530"/>
                  </a:cubicBezTo>
                  <a:cubicBezTo>
                    <a:pt x="1899" y="7799"/>
                    <a:pt x="1879" y="7056"/>
                    <a:pt x="2052" y="6344"/>
                  </a:cubicBezTo>
                  <a:cubicBezTo>
                    <a:pt x="2222" y="5626"/>
                    <a:pt x="2603" y="4948"/>
                    <a:pt x="2940" y="4293"/>
                  </a:cubicBezTo>
                  <a:cubicBezTo>
                    <a:pt x="3283" y="3627"/>
                    <a:pt x="3664" y="2985"/>
                    <a:pt x="4077" y="2363"/>
                  </a:cubicBezTo>
                  <a:cubicBezTo>
                    <a:pt x="4148" y="2255"/>
                    <a:pt x="4643" y="1543"/>
                    <a:pt x="5010" y="1074"/>
                  </a:cubicBezTo>
                  <a:cubicBezTo>
                    <a:pt x="4864" y="1035"/>
                    <a:pt x="4725" y="965"/>
                    <a:pt x="4617" y="857"/>
                  </a:cubicBezTo>
                  <a:cubicBezTo>
                    <a:pt x="4280" y="540"/>
                    <a:pt x="3817" y="254"/>
                    <a:pt x="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1952241" y="2984074"/>
              <a:ext cx="900742" cy="774226"/>
            </a:xfrm>
            <a:custGeom>
              <a:avLst/>
              <a:gdLst/>
              <a:ahLst/>
              <a:cxnLst/>
              <a:rect l="l" t="t" r="r" b="b"/>
              <a:pathLst>
                <a:path w="15478" h="13304" extrusionOk="0">
                  <a:moveTo>
                    <a:pt x="14991" y="0"/>
                  </a:moveTo>
                  <a:cubicBezTo>
                    <a:pt x="14837" y="0"/>
                    <a:pt x="14690" y="81"/>
                    <a:pt x="14615" y="227"/>
                  </a:cubicBezTo>
                  <a:cubicBezTo>
                    <a:pt x="14601" y="240"/>
                    <a:pt x="13891" y="1529"/>
                    <a:pt x="12513" y="2444"/>
                  </a:cubicBezTo>
                  <a:cubicBezTo>
                    <a:pt x="12188" y="1656"/>
                    <a:pt x="11655" y="1198"/>
                    <a:pt x="11623" y="1174"/>
                  </a:cubicBezTo>
                  <a:cubicBezTo>
                    <a:pt x="11543" y="1105"/>
                    <a:pt x="11444" y="1071"/>
                    <a:pt x="11345" y="1071"/>
                  </a:cubicBezTo>
                  <a:cubicBezTo>
                    <a:pt x="11224" y="1071"/>
                    <a:pt x="11103" y="1123"/>
                    <a:pt x="11019" y="1224"/>
                  </a:cubicBezTo>
                  <a:cubicBezTo>
                    <a:pt x="10867" y="1403"/>
                    <a:pt x="10892" y="1675"/>
                    <a:pt x="11071" y="1828"/>
                  </a:cubicBezTo>
                  <a:cubicBezTo>
                    <a:pt x="11077" y="1834"/>
                    <a:pt x="11813" y="2476"/>
                    <a:pt x="11883" y="3460"/>
                  </a:cubicBezTo>
                  <a:lnTo>
                    <a:pt x="11915" y="4680"/>
                  </a:lnTo>
                  <a:cubicBezTo>
                    <a:pt x="11504" y="4595"/>
                    <a:pt x="11055" y="4565"/>
                    <a:pt x="10645" y="4565"/>
                  </a:cubicBezTo>
                  <a:cubicBezTo>
                    <a:pt x="10529" y="4565"/>
                    <a:pt x="10416" y="4567"/>
                    <a:pt x="10309" y="4571"/>
                  </a:cubicBezTo>
                  <a:cubicBezTo>
                    <a:pt x="10124" y="4152"/>
                    <a:pt x="9685" y="3872"/>
                    <a:pt x="9210" y="3872"/>
                  </a:cubicBezTo>
                  <a:lnTo>
                    <a:pt x="9083" y="3872"/>
                  </a:lnTo>
                  <a:cubicBezTo>
                    <a:pt x="8885" y="3872"/>
                    <a:pt x="8682" y="3860"/>
                    <a:pt x="8486" y="3834"/>
                  </a:cubicBezTo>
                  <a:cubicBezTo>
                    <a:pt x="8199" y="3803"/>
                    <a:pt x="7914" y="3739"/>
                    <a:pt x="7641" y="3663"/>
                  </a:cubicBezTo>
                  <a:cubicBezTo>
                    <a:pt x="7589" y="3643"/>
                    <a:pt x="7539" y="3631"/>
                    <a:pt x="7489" y="3619"/>
                  </a:cubicBezTo>
                  <a:cubicBezTo>
                    <a:pt x="7445" y="3605"/>
                    <a:pt x="7393" y="3587"/>
                    <a:pt x="7342" y="3567"/>
                  </a:cubicBezTo>
                  <a:cubicBezTo>
                    <a:pt x="7266" y="3536"/>
                    <a:pt x="7184" y="3511"/>
                    <a:pt x="7108" y="3479"/>
                  </a:cubicBezTo>
                  <a:cubicBezTo>
                    <a:pt x="7076" y="3466"/>
                    <a:pt x="7038" y="3453"/>
                    <a:pt x="7006" y="3434"/>
                  </a:cubicBezTo>
                  <a:cubicBezTo>
                    <a:pt x="6903" y="3396"/>
                    <a:pt x="6809" y="3352"/>
                    <a:pt x="6713" y="3300"/>
                  </a:cubicBezTo>
                  <a:cubicBezTo>
                    <a:pt x="6701" y="3294"/>
                    <a:pt x="6682" y="3288"/>
                    <a:pt x="6663" y="3282"/>
                  </a:cubicBezTo>
                  <a:cubicBezTo>
                    <a:pt x="6422" y="3155"/>
                    <a:pt x="6193" y="3021"/>
                    <a:pt x="5965" y="2863"/>
                  </a:cubicBezTo>
                  <a:cubicBezTo>
                    <a:pt x="4930" y="2151"/>
                    <a:pt x="3520" y="1637"/>
                    <a:pt x="2668" y="1637"/>
                  </a:cubicBezTo>
                  <a:lnTo>
                    <a:pt x="2661" y="1637"/>
                  </a:lnTo>
                  <a:cubicBezTo>
                    <a:pt x="2579" y="1637"/>
                    <a:pt x="2497" y="1643"/>
                    <a:pt x="2415" y="1649"/>
                  </a:cubicBezTo>
                  <a:cubicBezTo>
                    <a:pt x="2401" y="1649"/>
                    <a:pt x="2389" y="1649"/>
                    <a:pt x="2383" y="1656"/>
                  </a:cubicBezTo>
                  <a:cubicBezTo>
                    <a:pt x="2300" y="1662"/>
                    <a:pt x="2216" y="1675"/>
                    <a:pt x="2134" y="1688"/>
                  </a:cubicBezTo>
                  <a:cubicBezTo>
                    <a:pt x="2128" y="1694"/>
                    <a:pt x="2122" y="1694"/>
                    <a:pt x="2116" y="1694"/>
                  </a:cubicBezTo>
                  <a:cubicBezTo>
                    <a:pt x="1950" y="1732"/>
                    <a:pt x="1791" y="1776"/>
                    <a:pt x="1639" y="1840"/>
                  </a:cubicBezTo>
                  <a:cubicBezTo>
                    <a:pt x="1633" y="1846"/>
                    <a:pt x="1626" y="1846"/>
                    <a:pt x="1620" y="1852"/>
                  </a:cubicBezTo>
                  <a:cubicBezTo>
                    <a:pt x="1556" y="1878"/>
                    <a:pt x="1492" y="1910"/>
                    <a:pt x="1430" y="1942"/>
                  </a:cubicBezTo>
                  <a:lnTo>
                    <a:pt x="1424" y="1948"/>
                  </a:lnTo>
                  <a:cubicBezTo>
                    <a:pt x="578" y="2393"/>
                    <a:pt x="0" y="3282"/>
                    <a:pt x="0" y="4305"/>
                  </a:cubicBezTo>
                  <a:cubicBezTo>
                    <a:pt x="0" y="5771"/>
                    <a:pt x="1195" y="6966"/>
                    <a:pt x="2668" y="6966"/>
                  </a:cubicBezTo>
                  <a:lnTo>
                    <a:pt x="2681" y="6966"/>
                  </a:lnTo>
                  <a:cubicBezTo>
                    <a:pt x="3291" y="6966"/>
                    <a:pt x="4186" y="6820"/>
                    <a:pt x="5024" y="6539"/>
                  </a:cubicBezTo>
                  <a:cubicBezTo>
                    <a:pt x="5856" y="6266"/>
                    <a:pt x="6727" y="6146"/>
                    <a:pt x="7603" y="6146"/>
                  </a:cubicBezTo>
                  <a:lnTo>
                    <a:pt x="9298" y="6146"/>
                  </a:lnTo>
                  <a:cubicBezTo>
                    <a:pt x="9336" y="6146"/>
                    <a:pt x="9380" y="6140"/>
                    <a:pt x="9426" y="6134"/>
                  </a:cubicBezTo>
                  <a:cubicBezTo>
                    <a:pt x="9838" y="6082"/>
                    <a:pt x="10181" y="5803"/>
                    <a:pt x="10333" y="5428"/>
                  </a:cubicBezTo>
                  <a:cubicBezTo>
                    <a:pt x="10421" y="5426"/>
                    <a:pt x="10511" y="5425"/>
                    <a:pt x="10603" y="5425"/>
                  </a:cubicBezTo>
                  <a:cubicBezTo>
                    <a:pt x="11067" y="5425"/>
                    <a:pt x="11563" y="5455"/>
                    <a:pt x="11933" y="5562"/>
                  </a:cubicBezTo>
                  <a:lnTo>
                    <a:pt x="12112" y="12885"/>
                  </a:lnTo>
                  <a:cubicBezTo>
                    <a:pt x="12112" y="13113"/>
                    <a:pt x="12302" y="13304"/>
                    <a:pt x="12537" y="13304"/>
                  </a:cubicBezTo>
                  <a:lnTo>
                    <a:pt x="12551" y="13304"/>
                  </a:lnTo>
                  <a:cubicBezTo>
                    <a:pt x="12786" y="13298"/>
                    <a:pt x="12976" y="13101"/>
                    <a:pt x="12970" y="12859"/>
                  </a:cubicBezTo>
                  <a:lnTo>
                    <a:pt x="12741" y="3422"/>
                  </a:lnTo>
                  <a:cubicBezTo>
                    <a:pt x="12741" y="3390"/>
                    <a:pt x="12734" y="3358"/>
                    <a:pt x="12728" y="3320"/>
                  </a:cubicBezTo>
                  <a:cubicBezTo>
                    <a:pt x="14448" y="2291"/>
                    <a:pt x="15325" y="703"/>
                    <a:pt x="15363" y="633"/>
                  </a:cubicBezTo>
                  <a:cubicBezTo>
                    <a:pt x="15477" y="424"/>
                    <a:pt x="15401" y="163"/>
                    <a:pt x="15192" y="49"/>
                  </a:cubicBezTo>
                  <a:cubicBezTo>
                    <a:pt x="15128" y="16"/>
                    <a:pt x="15059" y="0"/>
                    <a:pt x="14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2971564" y="2790288"/>
              <a:ext cx="472776" cy="425522"/>
            </a:xfrm>
            <a:custGeom>
              <a:avLst/>
              <a:gdLst/>
              <a:ahLst/>
              <a:cxnLst/>
              <a:rect l="l" t="t" r="r" b="b"/>
              <a:pathLst>
                <a:path w="8124" h="7312" extrusionOk="0">
                  <a:moveTo>
                    <a:pt x="4061" y="0"/>
                  </a:moveTo>
                  <a:cubicBezTo>
                    <a:pt x="2460" y="0"/>
                    <a:pt x="989" y="1063"/>
                    <a:pt x="540" y="2681"/>
                  </a:cubicBezTo>
                  <a:cubicBezTo>
                    <a:pt x="1" y="4624"/>
                    <a:pt x="1144" y="6638"/>
                    <a:pt x="3087" y="7177"/>
                  </a:cubicBezTo>
                  <a:cubicBezTo>
                    <a:pt x="3414" y="7268"/>
                    <a:pt x="3743" y="7312"/>
                    <a:pt x="4067" y="7312"/>
                  </a:cubicBezTo>
                  <a:cubicBezTo>
                    <a:pt x="5667" y="7312"/>
                    <a:pt x="7135" y="6253"/>
                    <a:pt x="7584" y="4637"/>
                  </a:cubicBezTo>
                  <a:cubicBezTo>
                    <a:pt x="8124" y="2687"/>
                    <a:pt x="6986" y="673"/>
                    <a:pt x="5037" y="134"/>
                  </a:cubicBezTo>
                  <a:cubicBezTo>
                    <a:pt x="4711" y="43"/>
                    <a:pt x="4383" y="0"/>
                    <a:pt x="4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051406" y="2862041"/>
              <a:ext cx="313438" cy="282304"/>
            </a:xfrm>
            <a:custGeom>
              <a:avLst/>
              <a:gdLst/>
              <a:ahLst/>
              <a:cxnLst/>
              <a:rect l="l" t="t" r="r" b="b"/>
              <a:pathLst>
                <a:path w="5386" h="4851" extrusionOk="0">
                  <a:moveTo>
                    <a:pt x="2696" y="1"/>
                  </a:moveTo>
                  <a:cubicBezTo>
                    <a:pt x="1632" y="1"/>
                    <a:pt x="653" y="704"/>
                    <a:pt x="356" y="1777"/>
                  </a:cubicBezTo>
                  <a:cubicBezTo>
                    <a:pt x="1" y="3067"/>
                    <a:pt x="757" y="4400"/>
                    <a:pt x="2046" y="4763"/>
                  </a:cubicBezTo>
                  <a:cubicBezTo>
                    <a:pt x="2261" y="4822"/>
                    <a:pt x="2478" y="4851"/>
                    <a:pt x="2691" y="4851"/>
                  </a:cubicBezTo>
                  <a:cubicBezTo>
                    <a:pt x="3753" y="4851"/>
                    <a:pt x="4727" y="4147"/>
                    <a:pt x="5025" y="3073"/>
                  </a:cubicBezTo>
                  <a:cubicBezTo>
                    <a:pt x="5386" y="1785"/>
                    <a:pt x="4630" y="443"/>
                    <a:pt x="3342" y="88"/>
                  </a:cubicBezTo>
                  <a:cubicBezTo>
                    <a:pt x="3126" y="29"/>
                    <a:pt x="2909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177104" y="2329160"/>
              <a:ext cx="1502071" cy="1233676"/>
            </a:xfrm>
            <a:custGeom>
              <a:avLst/>
              <a:gdLst/>
              <a:ahLst/>
              <a:cxnLst/>
              <a:rect l="l" t="t" r="r" b="b"/>
              <a:pathLst>
                <a:path w="25811" h="21199" extrusionOk="0">
                  <a:moveTo>
                    <a:pt x="14043" y="1"/>
                  </a:moveTo>
                  <a:cubicBezTo>
                    <a:pt x="11191" y="1"/>
                    <a:pt x="8649" y="1014"/>
                    <a:pt x="6860" y="2920"/>
                  </a:cubicBezTo>
                  <a:lnTo>
                    <a:pt x="7856" y="3046"/>
                  </a:lnTo>
                  <a:cubicBezTo>
                    <a:pt x="9578" y="1569"/>
                    <a:pt x="11516" y="774"/>
                    <a:pt x="13912" y="774"/>
                  </a:cubicBezTo>
                  <a:cubicBezTo>
                    <a:pt x="14626" y="774"/>
                    <a:pt x="15380" y="844"/>
                    <a:pt x="16182" y="988"/>
                  </a:cubicBezTo>
                  <a:cubicBezTo>
                    <a:pt x="19110" y="1510"/>
                    <a:pt x="21739" y="3307"/>
                    <a:pt x="23213" y="5790"/>
                  </a:cubicBezTo>
                  <a:cubicBezTo>
                    <a:pt x="23575" y="6400"/>
                    <a:pt x="23867" y="7061"/>
                    <a:pt x="24090" y="7759"/>
                  </a:cubicBezTo>
                  <a:cubicBezTo>
                    <a:pt x="24991" y="10599"/>
                    <a:pt x="24635" y="13876"/>
                    <a:pt x="23162" y="16327"/>
                  </a:cubicBezTo>
                  <a:cubicBezTo>
                    <a:pt x="21701" y="18760"/>
                    <a:pt x="19160" y="20202"/>
                    <a:pt x="16005" y="20384"/>
                  </a:cubicBezTo>
                  <a:cubicBezTo>
                    <a:pt x="15718" y="20399"/>
                    <a:pt x="15416" y="20407"/>
                    <a:pt x="15110" y="20407"/>
                  </a:cubicBezTo>
                  <a:cubicBezTo>
                    <a:pt x="15011" y="20407"/>
                    <a:pt x="14910" y="20406"/>
                    <a:pt x="14810" y="20404"/>
                  </a:cubicBezTo>
                  <a:cubicBezTo>
                    <a:pt x="11228" y="20328"/>
                    <a:pt x="7989" y="19470"/>
                    <a:pt x="5450" y="17927"/>
                  </a:cubicBezTo>
                  <a:cubicBezTo>
                    <a:pt x="2794" y="16315"/>
                    <a:pt x="1144" y="13926"/>
                    <a:pt x="781" y="11209"/>
                  </a:cubicBezTo>
                  <a:lnTo>
                    <a:pt x="1" y="11309"/>
                  </a:lnTo>
                  <a:cubicBezTo>
                    <a:pt x="388" y="14275"/>
                    <a:pt x="2179" y="16860"/>
                    <a:pt x="5037" y="18601"/>
                  </a:cubicBezTo>
                  <a:cubicBezTo>
                    <a:pt x="7698" y="20220"/>
                    <a:pt x="11070" y="21116"/>
                    <a:pt x="14792" y="21192"/>
                  </a:cubicBezTo>
                  <a:cubicBezTo>
                    <a:pt x="14912" y="21198"/>
                    <a:pt x="15033" y="21198"/>
                    <a:pt x="15153" y="21198"/>
                  </a:cubicBezTo>
                  <a:cubicBezTo>
                    <a:pt x="15458" y="21198"/>
                    <a:pt x="15757" y="21185"/>
                    <a:pt x="16049" y="21172"/>
                  </a:cubicBezTo>
                  <a:cubicBezTo>
                    <a:pt x="19473" y="20976"/>
                    <a:pt x="22241" y="19401"/>
                    <a:pt x="23841" y="16734"/>
                  </a:cubicBezTo>
                  <a:cubicBezTo>
                    <a:pt x="25424" y="14097"/>
                    <a:pt x="25811" y="10567"/>
                    <a:pt x="24846" y="7524"/>
                  </a:cubicBezTo>
                  <a:cubicBezTo>
                    <a:pt x="24603" y="6762"/>
                    <a:pt x="24286" y="6044"/>
                    <a:pt x="23893" y="5390"/>
                  </a:cubicBezTo>
                  <a:cubicBezTo>
                    <a:pt x="22299" y="2711"/>
                    <a:pt x="19473" y="774"/>
                    <a:pt x="16322" y="208"/>
                  </a:cubicBezTo>
                  <a:cubicBezTo>
                    <a:pt x="15547" y="69"/>
                    <a:pt x="14784" y="1"/>
                    <a:pt x="14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196362" y="2472783"/>
              <a:ext cx="415221" cy="579622"/>
            </a:xfrm>
            <a:custGeom>
              <a:avLst/>
              <a:gdLst/>
              <a:ahLst/>
              <a:cxnLst/>
              <a:rect l="l" t="t" r="r" b="b"/>
              <a:pathLst>
                <a:path w="7135" h="9960" extrusionOk="0">
                  <a:moveTo>
                    <a:pt x="1005" y="0"/>
                  </a:moveTo>
                  <a:lnTo>
                    <a:pt x="1" y="39"/>
                  </a:lnTo>
                  <a:cubicBezTo>
                    <a:pt x="91" y="2580"/>
                    <a:pt x="320" y="5024"/>
                    <a:pt x="2117" y="7038"/>
                  </a:cubicBezTo>
                  <a:cubicBezTo>
                    <a:pt x="3386" y="8466"/>
                    <a:pt x="5001" y="9603"/>
                    <a:pt x="7134" y="9960"/>
                  </a:cubicBezTo>
                  <a:lnTo>
                    <a:pt x="7064" y="8917"/>
                  </a:lnTo>
                  <a:cubicBezTo>
                    <a:pt x="5229" y="8562"/>
                    <a:pt x="3946" y="7584"/>
                    <a:pt x="2867" y="6370"/>
                  </a:cubicBezTo>
                  <a:cubicBezTo>
                    <a:pt x="1290" y="4605"/>
                    <a:pt x="1088" y="2439"/>
                    <a:pt x="1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931813" y="1613550"/>
              <a:ext cx="161549" cy="401429"/>
            </a:xfrm>
            <a:custGeom>
              <a:avLst/>
              <a:gdLst/>
              <a:ahLst/>
              <a:cxnLst/>
              <a:rect l="l" t="t" r="r" b="b"/>
              <a:pathLst>
                <a:path w="2776" h="6898" extrusionOk="0">
                  <a:moveTo>
                    <a:pt x="197" y="0"/>
                  </a:moveTo>
                  <a:lnTo>
                    <a:pt x="185" y="444"/>
                  </a:lnTo>
                  <a:lnTo>
                    <a:pt x="0" y="6884"/>
                  </a:lnTo>
                  <a:lnTo>
                    <a:pt x="431" y="6897"/>
                  </a:lnTo>
                  <a:lnTo>
                    <a:pt x="622" y="457"/>
                  </a:lnTo>
                  <a:lnTo>
                    <a:pt x="2764" y="520"/>
                  </a:lnTo>
                  <a:lnTo>
                    <a:pt x="2776" y="76"/>
                  </a:lnTo>
                  <a:lnTo>
                    <a:pt x="636" y="12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425936" y="1627517"/>
              <a:ext cx="150841" cy="405212"/>
            </a:xfrm>
            <a:custGeom>
              <a:avLst/>
              <a:gdLst/>
              <a:ahLst/>
              <a:cxnLst/>
              <a:rect l="l" t="t" r="r" b="b"/>
              <a:pathLst>
                <a:path w="2592" h="6963" extrusionOk="0">
                  <a:moveTo>
                    <a:pt x="13" y="1"/>
                  </a:moveTo>
                  <a:lnTo>
                    <a:pt x="1" y="446"/>
                  </a:lnTo>
                  <a:lnTo>
                    <a:pt x="2141" y="509"/>
                  </a:lnTo>
                  <a:lnTo>
                    <a:pt x="1950" y="6948"/>
                  </a:lnTo>
                  <a:lnTo>
                    <a:pt x="2389" y="6962"/>
                  </a:lnTo>
                  <a:lnTo>
                    <a:pt x="2580" y="522"/>
                  </a:lnTo>
                  <a:lnTo>
                    <a:pt x="2592" y="77"/>
                  </a:lnTo>
                  <a:lnTo>
                    <a:pt x="2153" y="6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916275" y="2012353"/>
              <a:ext cx="654228" cy="497625"/>
            </a:xfrm>
            <a:custGeom>
              <a:avLst/>
              <a:gdLst/>
              <a:ahLst/>
              <a:cxnLst/>
              <a:rect l="l" t="t" r="r" b="b"/>
              <a:pathLst>
                <a:path w="11242" h="8551" extrusionOk="0">
                  <a:moveTo>
                    <a:pt x="173" y="0"/>
                  </a:moveTo>
                  <a:lnTo>
                    <a:pt x="89" y="2850"/>
                  </a:lnTo>
                  <a:cubicBezTo>
                    <a:pt x="0" y="5907"/>
                    <a:pt x="2407" y="8460"/>
                    <a:pt x="5462" y="8548"/>
                  </a:cubicBezTo>
                  <a:cubicBezTo>
                    <a:pt x="5516" y="8550"/>
                    <a:pt x="5570" y="8550"/>
                    <a:pt x="5624" y="8550"/>
                  </a:cubicBezTo>
                  <a:cubicBezTo>
                    <a:pt x="8601" y="8550"/>
                    <a:pt x="11065" y="6175"/>
                    <a:pt x="11159" y="3181"/>
                  </a:cubicBezTo>
                  <a:lnTo>
                    <a:pt x="11242" y="323"/>
                  </a:lnTo>
                  <a:lnTo>
                    <a:pt x="10582" y="305"/>
                  </a:lnTo>
                  <a:lnTo>
                    <a:pt x="10499" y="3155"/>
                  </a:lnTo>
                  <a:cubicBezTo>
                    <a:pt x="10425" y="5802"/>
                    <a:pt x="8245" y="7896"/>
                    <a:pt x="5622" y="7896"/>
                  </a:cubicBezTo>
                  <a:cubicBezTo>
                    <a:pt x="5575" y="7896"/>
                    <a:pt x="5528" y="7896"/>
                    <a:pt x="5482" y="7894"/>
                  </a:cubicBezTo>
                  <a:cubicBezTo>
                    <a:pt x="2788" y="7812"/>
                    <a:pt x="668" y="5564"/>
                    <a:pt x="750" y="2870"/>
                  </a:cubicBezTo>
                  <a:lnTo>
                    <a:pt x="833" y="1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154229" y="2409235"/>
              <a:ext cx="160909" cy="158640"/>
            </a:xfrm>
            <a:custGeom>
              <a:avLst/>
              <a:gdLst/>
              <a:ahLst/>
              <a:cxnLst/>
              <a:rect l="l" t="t" r="r" b="b"/>
              <a:pathLst>
                <a:path w="2765" h="2726" extrusionOk="0">
                  <a:moveTo>
                    <a:pt x="1388" y="1"/>
                  </a:moveTo>
                  <a:cubicBezTo>
                    <a:pt x="648" y="1"/>
                    <a:pt x="39" y="585"/>
                    <a:pt x="21" y="1321"/>
                  </a:cubicBezTo>
                  <a:cubicBezTo>
                    <a:pt x="1" y="2077"/>
                    <a:pt x="592" y="2707"/>
                    <a:pt x="1342" y="2725"/>
                  </a:cubicBezTo>
                  <a:cubicBezTo>
                    <a:pt x="1358" y="2725"/>
                    <a:pt x="1374" y="2726"/>
                    <a:pt x="1390" y="2726"/>
                  </a:cubicBezTo>
                  <a:cubicBezTo>
                    <a:pt x="2123" y="2726"/>
                    <a:pt x="2727" y="2138"/>
                    <a:pt x="2745" y="1403"/>
                  </a:cubicBezTo>
                  <a:cubicBezTo>
                    <a:pt x="2764" y="655"/>
                    <a:pt x="2173" y="26"/>
                    <a:pt x="1425" y="1"/>
                  </a:cubicBezTo>
                  <a:cubicBezTo>
                    <a:pt x="1412" y="1"/>
                    <a:pt x="1400" y="1"/>
                    <a:pt x="1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8"/>
          <p:cNvGrpSpPr/>
          <p:nvPr/>
        </p:nvGrpSpPr>
        <p:grpSpPr>
          <a:xfrm>
            <a:off x="174085" y="4672270"/>
            <a:ext cx="417794" cy="386238"/>
            <a:chOff x="6994225" y="1234025"/>
            <a:chExt cx="836412" cy="826738"/>
          </a:xfrm>
        </p:grpSpPr>
        <p:sp>
          <p:nvSpPr>
            <p:cNvPr id="583" name="Google Shape;583;p38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8"/>
          <p:cNvGrpSpPr/>
          <p:nvPr/>
        </p:nvGrpSpPr>
        <p:grpSpPr>
          <a:xfrm>
            <a:off x="7608695" y="924208"/>
            <a:ext cx="401560" cy="393697"/>
            <a:chOff x="6883711" y="-1289921"/>
            <a:chExt cx="365553" cy="358395"/>
          </a:xfrm>
        </p:grpSpPr>
        <p:sp>
          <p:nvSpPr>
            <p:cNvPr id="590" name="Google Shape;590;p38"/>
            <p:cNvSpPr/>
            <p:nvPr/>
          </p:nvSpPr>
          <p:spPr>
            <a:xfrm>
              <a:off x="6883711" y="-1289921"/>
              <a:ext cx="365553" cy="358395"/>
            </a:xfrm>
            <a:custGeom>
              <a:avLst/>
              <a:gdLst/>
              <a:ahLst/>
              <a:cxnLst/>
              <a:rect l="l" t="t" r="r" b="b"/>
              <a:pathLst>
                <a:path w="5005" h="4907" extrusionOk="0">
                  <a:moveTo>
                    <a:pt x="2503" y="0"/>
                  </a:moveTo>
                  <a:cubicBezTo>
                    <a:pt x="2414" y="0"/>
                    <a:pt x="2325" y="5"/>
                    <a:pt x="2235" y="15"/>
                  </a:cubicBezTo>
                  <a:cubicBezTo>
                    <a:pt x="1639" y="79"/>
                    <a:pt x="1111" y="358"/>
                    <a:pt x="724" y="765"/>
                  </a:cubicBezTo>
                  <a:cubicBezTo>
                    <a:pt x="628" y="865"/>
                    <a:pt x="546" y="967"/>
                    <a:pt x="470" y="1082"/>
                  </a:cubicBezTo>
                  <a:cubicBezTo>
                    <a:pt x="159" y="1551"/>
                    <a:pt x="0" y="2117"/>
                    <a:pt x="63" y="2720"/>
                  </a:cubicBezTo>
                  <a:cubicBezTo>
                    <a:pt x="199" y="3976"/>
                    <a:pt x="1265" y="4907"/>
                    <a:pt x="2500" y="4907"/>
                  </a:cubicBezTo>
                  <a:cubicBezTo>
                    <a:pt x="2589" y="4907"/>
                    <a:pt x="2678" y="4902"/>
                    <a:pt x="2768" y="4892"/>
                  </a:cubicBezTo>
                  <a:cubicBezTo>
                    <a:pt x="3366" y="4828"/>
                    <a:pt x="3893" y="4549"/>
                    <a:pt x="4280" y="4142"/>
                  </a:cubicBezTo>
                  <a:cubicBezTo>
                    <a:pt x="4376" y="4048"/>
                    <a:pt x="4459" y="3940"/>
                    <a:pt x="4535" y="3825"/>
                  </a:cubicBezTo>
                  <a:cubicBezTo>
                    <a:pt x="4846" y="3362"/>
                    <a:pt x="5004" y="2790"/>
                    <a:pt x="4940" y="2187"/>
                  </a:cubicBezTo>
                  <a:cubicBezTo>
                    <a:pt x="4805" y="931"/>
                    <a:pt x="3740" y="0"/>
                    <a:pt x="2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6917966" y="-1234120"/>
              <a:ext cx="296970" cy="246794"/>
            </a:xfrm>
            <a:custGeom>
              <a:avLst/>
              <a:gdLst/>
              <a:ahLst/>
              <a:cxnLst/>
              <a:rect l="l" t="t" r="r" b="b"/>
              <a:pathLst>
                <a:path w="4066" h="3379" extrusionOk="0">
                  <a:moveTo>
                    <a:pt x="255" y="1"/>
                  </a:moveTo>
                  <a:cubicBezTo>
                    <a:pt x="159" y="101"/>
                    <a:pt x="77" y="203"/>
                    <a:pt x="1" y="318"/>
                  </a:cubicBezTo>
                  <a:lnTo>
                    <a:pt x="3811" y="3378"/>
                  </a:lnTo>
                  <a:cubicBezTo>
                    <a:pt x="3907" y="3284"/>
                    <a:pt x="3990" y="3176"/>
                    <a:pt x="4066" y="3061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8"/>
          <p:cNvGrpSpPr/>
          <p:nvPr/>
        </p:nvGrpSpPr>
        <p:grpSpPr>
          <a:xfrm rot="10176027">
            <a:off x="7799107" y="4087814"/>
            <a:ext cx="683844" cy="432387"/>
            <a:chOff x="5488838" y="-1307450"/>
            <a:chExt cx="622499" cy="393599"/>
          </a:xfrm>
        </p:grpSpPr>
        <p:sp>
          <p:nvSpPr>
            <p:cNvPr id="593" name="Google Shape;593;p38"/>
            <p:cNvSpPr/>
            <p:nvPr/>
          </p:nvSpPr>
          <p:spPr>
            <a:xfrm>
              <a:off x="5488838" y="-1307450"/>
              <a:ext cx="622499" cy="393599"/>
            </a:xfrm>
            <a:custGeom>
              <a:avLst/>
              <a:gdLst/>
              <a:ahLst/>
              <a:cxnLst/>
              <a:rect l="l" t="t" r="r" b="b"/>
              <a:pathLst>
                <a:path w="8523" h="5389" extrusionOk="0">
                  <a:moveTo>
                    <a:pt x="6639" y="1"/>
                  </a:moveTo>
                  <a:cubicBezTo>
                    <a:pt x="6417" y="1"/>
                    <a:pt x="6192" y="45"/>
                    <a:pt x="5976" y="140"/>
                  </a:cubicBezTo>
                  <a:lnTo>
                    <a:pt x="1220" y="2210"/>
                  </a:lnTo>
                  <a:cubicBezTo>
                    <a:pt x="382" y="2573"/>
                    <a:pt x="1" y="3558"/>
                    <a:pt x="362" y="4396"/>
                  </a:cubicBezTo>
                  <a:cubicBezTo>
                    <a:pt x="632" y="5015"/>
                    <a:pt x="1247" y="5389"/>
                    <a:pt x="1890" y="5389"/>
                  </a:cubicBezTo>
                  <a:cubicBezTo>
                    <a:pt x="2110" y="5389"/>
                    <a:pt x="2333" y="5345"/>
                    <a:pt x="2546" y="5253"/>
                  </a:cubicBezTo>
                  <a:lnTo>
                    <a:pt x="7303" y="3177"/>
                  </a:lnTo>
                  <a:cubicBezTo>
                    <a:pt x="8136" y="2814"/>
                    <a:pt x="8523" y="1829"/>
                    <a:pt x="8162" y="997"/>
                  </a:cubicBezTo>
                  <a:cubicBezTo>
                    <a:pt x="7892" y="374"/>
                    <a:pt x="7280" y="1"/>
                    <a:pt x="6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5745346" y="-1307450"/>
              <a:ext cx="365991" cy="310409"/>
            </a:xfrm>
            <a:custGeom>
              <a:avLst/>
              <a:gdLst/>
              <a:ahLst/>
              <a:cxnLst/>
              <a:rect l="l" t="t" r="r" b="b"/>
              <a:pathLst>
                <a:path w="5011" h="4250" extrusionOk="0">
                  <a:moveTo>
                    <a:pt x="3127" y="1"/>
                  </a:moveTo>
                  <a:cubicBezTo>
                    <a:pt x="2905" y="1"/>
                    <a:pt x="2680" y="45"/>
                    <a:pt x="2464" y="140"/>
                  </a:cubicBezTo>
                  <a:lnTo>
                    <a:pt x="1" y="1207"/>
                  </a:lnTo>
                  <a:lnTo>
                    <a:pt x="1328" y="4250"/>
                  </a:lnTo>
                  <a:lnTo>
                    <a:pt x="3791" y="3177"/>
                  </a:lnTo>
                  <a:cubicBezTo>
                    <a:pt x="4624" y="2814"/>
                    <a:pt x="5011" y="1829"/>
                    <a:pt x="4650" y="997"/>
                  </a:cubicBezTo>
                  <a:cubicBezTo>
                    <a:pt x="4380" y="374"/>
                    <a:pt x="3768" y="1"/>
                    <a:pt x="3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467303" y="4032780"/>
            <a:ext cx="401561" cy="396917"/>
            <a:chOff x="6994225" y="1234025"/>
            <a:chExt cx="836412" cy="826738"/>
          </a:xfrm>
        </p:grpSpPr>
        <p:sp>
          <p:nvSpPr>
            <p:cNvPr id="596" name="Google Shape;596;p38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997344" y="4822000"/>
            <a:ext cx="274620" cy="319405"/>
            <a:chOff x="6994225" y="1234025"/>
            <a:chExt cx="836412" cy="826738"/>
          </a:xfrm>
        </p:grpSpPr>
        <p:sp>
          <p:nvSpPr>
            <p:cNvPr id="603" name="Google Shape;603;p38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1617761" y="4579556"/>
            <a:ext cx="323273" cy="319534"/>
            <a:chOff x="6994225" y="1234025"/>
            <a:chExt cx="836412" cy="826738"/>
          </a:xfrm>
        </p:grpSpPr>
        <p:sp>
          <p:nvSpPr>
            <p:cNvPr id="610" name="Google Shape;610;p38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0FF7EA-BB54-CC70-7F95-7E5A3992E55E}"/>
              </a:ext>
            </a:extLst>
          </p:cNvPr>
          <p:cNvSpPr txBox="1"/>
          <p:nvPr/>
        </p:nvSpPr>
        <p:spPr>
          <a:xfrm>
            <a:off x="876049" y="1283960"/>
            <a:ext cx="616618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Readex Pro Light"/>
                <a:cs typeface="Readex Pro Light"/>
              </a:rPr>
              <a:t>National Health and Nutrition Examination Survey data collected in 2015-2016 &amp; 2017-2018: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Demographics data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Hepatitis B: Core Antibody, Surface Antigen, and Hepatitis D Antibody (lab)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Hepatitis B: Surface Antibody (lab)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79ECB-C485-D811-9C2A-5E544CD8484E}"/>
              </a:ext>
            </a:extLst>
          </p:cNvPr>
          <p:cNvSpPr txBox="1"/>
          <p:nvPr/>
        </p:nvSpPr>
        <p:spPr>
          <a:xfrm>
            <a:off x="872289" y="2696535"/>
            <a:ext cx="55646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latin typeface="Readex Pro Light"/>
                <a:cs typeface="Readex Pro Light"/>
              </a:rPr>
              <a:t>Lab datasets were used to classify patients into 4 classes: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Vaccinated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Currently infected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Previously infected (with immunity)</a:t>
            </a:r>
          </a:p>
          <a:p>
            <a:pPr marL="285750" indent="-285750">
              <a:buChar char="•"/>
            </a:pPr>
            <a:r>
              <a:rPr lang="en-US" sz="1300">
                <a:latin typeface="Readex Pro Light"/>
                <a:cs typeface="Readex Pro Light"/>
              </a:rPr>
              <a:t>No immunity (not vaccinated or previously infected)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 txBox="1">
            <a:spLocks noGrp="1"/>
          </p:cNvSpPr>
          <p:nvPr>
            <p:ph type="title"/>
          </p:nvPr>
        </p:nvSpPr>
        <p:spPr>
          <a:xfrm>
            <a:off x="588436" y="445025"/>
            <a:ext cx="687564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2"/>
                </a:solidFill>
              </a:rPr>
              <a:t>Demographic Data</a:t>
            </a:r>
          </a:p>
        </p:txBody>
      </p:sp>
      <p:sp>
        <p:nvSpPr>
          <p:cNvPr id="760" name="Google Shape;760;p42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61" name="Google Shape;761;p42"/>
          <p:cNvSpPr txBox="1">
            <a:spLocks noGrp="1"/>
          </p:cNvSpPr>
          <p:nvPr>
            <p:ph type="body" idx="1"/>
          </p:nvPr>
        </p:nvSpPr>
        <p:spPr>
          <a:xfrm>
            <a:off x="643813" y="1610048"/>
            <a:ext cx="6830821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/>
              <a:t>Demographic variables used: gender, race, age, and household income</a:t>
            </a:r>
          </a:p>
          <a:p>
            <a:pPr marL="139700" indent="0">
              <a:buNone/>
            </a:pPr>
            <a:endParaRPr lang="en"/>
          </a:p>
          <a:p>
            <a:pPr marL="139700" indent="0">
              <a:buNone/>
            </a:pPr>
            <a:r>
              <a:rPr lang="en"/>
              <a:t>What metrics are we interested in?</a:t>
            </a:r>
          </a:p>
          <a:p>
            <a:r>
              <a:rPr lang="en"/>
              <a:t>Infection rate: % of population currently infected</a:t>
            </a:r>
          </a:p>
          <a:p>
            <a:r>
              <a:rPr lang="en"/>
              <a:t>Vaccination rate: % of population vaccinated</a:t>
            </a:r>
          </a:p>
          <a:p>
            <a:r>
              <a:rPr lang="en"/>
              <a:t>Immunity rate: % of people vaccinated or previously infected</a:t>
            </a:r>
          </a:p>
          <a:p>
            <a:r>
              <a:rPr lang="en"/>
              <a:t>Infection rate of non vaccinated people</a:t>
            </a:r>
          </a:p>
          <a:p>
            <a:endParaRPr lang="en"/>
          </a:p>
          <a:p>
            <a:pPr marL="139700" indent="0">
              <a:buNone/>
            </a:pPr>
            <a:r>
              <a:rPr lang="en"/>
              <a:t>Safe groups will have low infection rates (both) and high vaccination/immunity rates.</a:t>
            </a:r>
          </a:p>
        </p:txBody>
      </p:sp>
      <p:grpSp>
        <p:nvGrpSpPr>
          <p:cNvPr id="769" name="Google Shape;769;p42"/>
          <p:cNvGrpSpPr/>
          <p:nvPr/>
        </p:nvGrpSpPr>
        <p:grpSpPr>
          <a:xfrm>
            <a:off x="109960" y="4194373"/>
            <a:ext cx="950901" cy="904099"/>
            <a:chOff x="3460175" y="1148581"/>
            <a:chExt cx="1345688" cy="1620761"/>
          </a:xfrm>
        </p:grpSpPr>
        <p:sp>
          <p:nvSpPr>
            <p:cNvPr id="770" name="Google Shape;770;p42"/>
            <p:cNvSpPr/>
            <p:nvPr/>
          </p:nvSpPr>
          <p:spPr>
            <a:xfrm>
              <a:off x="3789064" y="1148581"/>
              <a:ext cx="498364" cy="502263"/>
            </a:xfrm>
            <a:custGeom>
              <a:avLst/>
              <a:gdLst/>
              <a:ahLst/>
              <a:cxnLst/>
              <a:rect l="l" t="t" r="r" b="b"/>
              <a:pathLst>
                <a:path w="10354" h="10435" extrusionOk="0">
                  <a:moveTo>
                    <a:pt x="6496" y="0"/>
                  </a:moveTo>
                  <a:cubicBezTo>
                    <a:pt x="5471" y="0"/>
                    <a:pt x="4537" y="638"/>
                    <a:pt x="3849" y="1416"/>
                  </a:cubicBezTo>
                  <a:cubicBezTo>
                    <a:pt x="3133" y="2230"/>
                    <a:pt x="2681" y="3175"/>
                    <a:pt x="2287" y="4179"/>
                  </a:cubicBezTo>
                  <a:cubicBezTo>
                    <a:pt x="1544" y="6079"/>
                    <a:pt x="826" y="7996"/>
                    <a:pt x="115" y="9908"/>
                  </a:cubicBezTo>
                  <a:cubicBezTo>
                    <a:pt x="1" y="10216"/>
                    <a:pt x="263" y="10434"/>
                    <a:pt x="522" y="10434"/>
                  </a:cubicBezTo>
                  <a:cubicBezTo>
                    <a:pt x="678" y="10434"/>
                    <a:pt x="833" y="10355"/>
                    <a:pt x="903" y="10168"/>
                  </a:cubicBezTo>
                  <a:cubicBezTo>
                    <a:pt x="1201" y="9368"/>
                    <a:pt x="1500" y="8574"/>
                    <a:pt x="1799" y="7780"/>
                  </a:cubicBezTo>
                  <a:cubicBezTo>
                    <a:pt x="2224" y="6656"/>
                    <a:pt x="2643" y="5538"/>
                    <a:pt x="3081" y="4420"/>
                  </a:cubicBezTo>
                  <a:cubicBezTo>
                    <a:pt x="3438" y="3512"/>
                    <a:pt x="3805" y="2712"/>
                    <a:pt x="4466" y="1956"/>
                  </a:cubicBezTo>
                  <a:cubicBezTo>
                    <a:pt x="4840" y="1536"/>
                    <a:pt x="5285" y="1155"/>
                    <a:pt x="5812" y="953"/>
                  </a:cubicBezTo>
                  <a:cubicBezTo>
                    <a:pt x="6021" y="869"/>
                    <a:pt x="6228" y="832"/>
                    <a:pt x="6434" y="832"/>
                  </a:cubicBezTo>
                  <a:cubicBezTo>
                    <a:pt x="6773" y="832"/>
                    <a:pt x="7107" y="932"/>
                    <a:pt x="7431" y="1087"/>
                  </a:cubicBezTo>
                  <a:cubicBezTo>
                    <a:pt x="8079" y="1404"/>
                    <a:pt x="8702" y="1829"/>
                    <a:pt x="9160" y="2388"/>
                  </a:cubicBezTo>
                  <a:cubicBezTo>
                    <a:pt x="9330" y="2597"/>
                    <a:pt x="9438" y="2718"/>
                    <a:pt x="9535" y="2998"/>
                  </a:cubicBezTo>
                  <a:cubicBezTo>
                    <a:pt x="9584" y="3148"/>
                    <a:pt x="9751" y="3226"/>
                    <a:pt x="9909" y="3226"/>
                  </a:cubicBezTo>
                  <a:cubicBezTo>
                    <a:pt x="9972" y="3226"/>
                    <a:pt x="10034" y="3214"/>
                    <a:pt x="10086" y="3189"/>
                  </a:cubicBezTo>
                  <a:cubicBezTo>
                    <a:pt x="10303" y="3080"/>
                    <a:pt x="10353" y="2846"/>
                    <a:pt x="10277" y="2635"/>
                  </a:cubicBezTo>
                  <a:cubicBezTo>
                    <a:pt x="10156" y="2286"/>
                    <a:pt x="9896" y="1956"/>
                    <a:pt x="9649" y="1689"/>
                  </a:cubicBezTo>
                  <a:cubicBezTo>
                    <a:pt x="9032" y="1011"/>
                    <a:pt x="8175" y="431"/>
                    <a:pt x="7298" y="134"/>
                  </a:cubicBezTo>
                  <a:cubicBezTo>
                    <a:pt x="7027" y="42"/>
                    <a:pt x="6758" y="0"/>
                    <a:pt x="6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196506" y="1336777"/>
              <a:ext cx="389296" cy="590778"/>
            </a:xfrm>
            <a:custGeom>
              <a:avLst/>
              <a:gdLst/>
              <a:ahLst/>
              <a:cxnLst/>
              <a:rect l="l" t="t" r="r" b="b"/>
              <a:pathLst>
                <a:path w="8088" h="12274" extrusionOk="0">
                  <a:moveTo>
                    <a:pt x="3805" y="1"/>
                  </a:moveTo>
                  <a:cubicBezTo>
                    <a:pt x="3777" y="1"/>
                    <a:pt x="3750" y="1"/>
                    <a:pt x="3723" y="3"/>
                  </a:cubicBezTo>
                  <a:cubicBezTo>
                    <a:pt x="3495" y="15"/>
                    <a:pt x="3298" y="149"/>
                    <a:pt x="3280" y="390"/>
                  </a:cubicBezTo>
                  <a:cubicBezTo>
                    <a:pt x="3266" y="588"/>
                    <a:pt x="3436" y="835"/>
                    <a:pt x="3657" y="835"/>
                  </a:cubicBezTo>
                  <a:cubicBezTo>
                    <a:pt x="3662" y="835"/>
                    <a:pt x="3668" y="835"/>
                    <a:pt x="3673" y="835"/>
                  </a:cubicBezTo>
                  <a:cubicBezTo>
                    <a:pt x="3715" y="832"/>
                    <a:pt x="3754" y="831"/>
                    <a:pt x="3791" y="831"/>
                  </a:cubicBezTo>
                  <a:cubicBezTo>
                    <a:pt x="4005" y="831"/>
                    <a:pt x="4149" y="878"/>
                    <a:pt x="4371" y="949"/>
                  </a:cubicBezTo>
                  <a:cubicBezTo>
                    <a:pt x="5071" y="1158"/>
                    <a:pt x="5699" y="1571"/>
                    <a:pt x="6232" y="2054"/>
                  </a:cubicBezTo>
                  <a:cubicBezTo>
                    <a:pt x="6664" y="2442"/>
                    <a:pt x="6968" y="2899"/>
                    <a:pt x="6976" y="3495"/>
                  </a:cubicBezTo>
                  <a:cubicBezTo>
                    <a:pt x="6982" y="4066"/>
                    <a:pt x="6798" y="4620"/>
                    <a:pt x="6549" y="5121"/>
                  </a:cubicBezTo>
                  <a:cubicBezTo>
                    <a:pt x="6106" y="6023"/>
                    <a:pt x="5502" y="6671"/>
                    <a:pt x="4796" y="7337"/>
                  </a:cubicBezTo>
                  <a:cubicBezTo>
                    <a:pt x="3934" y="8170"/>
                    <a:pt x="3057" y="8982"/>
                    <a:pt x="2181" y="9802"/>
                  </a:cubicBezTo>
                  <a:cubicBezTo>
                    <a:pt x="1557" y="10380"/>
                    <a:pt x="935" y="10957"/>
                    <a:pt x="307" y="11535"/>
                  </a:cubicBezTo>
                  <a:cubicBezTo>
                    <a:pt x="1" y="11821"/>
                    <a:pt x="273" y="12273"/>
                    <a:pt x="595" y="12273"/>
                  </a:cubicBezTo>
                  <a:cubicBezTo>
                    <a:pt x="681" y="12273"/>
                    <a:pt x="770" y="12241"/>
                    <a:pt x="853" y="12165"/>
                  </a:cubicBezTo>
                  <a:cubicBezTo>
                    <a:pt x="2351" y="10781"/>
                    <a:pt x="3844" y="9395"/>
                    <a:pt x="5324" y="7985"/>
                  </a:cubicBezTo>
                  <a:cubicBezTo>
                    <a:pt x="6106" y="7243"/>
                    <a:pt x="6804" y="6467"/>
                    <a:pt x="7287" y="5490"/>
                  </a:cubicBezTo>
                  <a:cubicBezTo>
                    <a:pt x="7865" y="4321"/>
                    <a:pt x="8087" y="2873"/>
                    <a:pt x="7167" y="1812"/>
                  </a:cubicBezTo>
                  <a:cubicBezTo>
                    <a:pt x="6563" y="1114"/>
                    <a:pt x="5699" y="542"/>
                    <a:pt x="4834" y="225"/>
                  </a:cubicBezTo>
                  <a:cubicBezTo>
                    <a:pt x="4517" y="112"/>
                    <a:pt x="4150" y="1"/>
                    <a:pt x="3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3460175" y="1594524"/>
              <a:ext cx="1154939" cy="1174818"/>
            </a:xfrm>
            <a:custGeom>
              <a:avLst/>
              <a:gdLst/>
              <a:ahLst/>
              <a:cxnLst/>
              <a:rect l="l" t="t" r="r" b="b"/>
              <a:pathLst>
                <a:path w="23995" h="24408" extrusionOk="0">
                  <a:moveTo>
                    <a:pt x="7056" y="1"/>
                  </a:moveTo>
                  <a:cubicBezTo>
                    <a:pt x="6917" y="306"/>
                    <a:pt x="6815" y="630"/>
                    <a:pt x="6713" y="929"/>
                  </a:cubicBezTo>
                  <a:cubicBezTo>
                    <a:pt x="6237" y="2331"/>
                    <a:pt x="5818" y="3990"/>
                    <a:pt x="6205" y="5456"/>
                  </a:cubicBezTo>
                  <a:cubicBezTo>
                    <a:pt x="6516" y="6645"/>
                    <a:pt x="7419" y="7686"/>
                    <a:pt x="8454" y="8352"/>
                  </a:cubicBezTo>
                  <a:cubicBezTo>
                    <a:pt x="8492" y="8378"/>
                    <a:pt x="8530" y="8404"/>
                    <a:pt x="8568" y="8428"/>
                  </a:cubicBezTo>
                  <a:cubicBezTo>
                    <a:pt x="8536" y="8492"/>
                    <a:pt x="8504" y="8563"/>
                    <a:pt x="8480" y="8627"/>
                  </a:cubicBezTo>
                  <a:cubicBezTo>
                    <a:pt x="8466" y="8645"/>
                    <a:pt x="8454" y="8677"/>
                    <a:pt x="8441" y="8695"/>
                  </a:cubicBezTo>
                  <a:cubicBezTo>
                    <a:pt x="8422" y="8741"/>
                    <a:pt x="8396" y="8785"/>
                    <a:pt x="8371" y="8835"/>
                  </a:cubicBezTo>
                  <a:cubicBezTo>
                    <a:pt x="8079" y="9413"/>
                    <a:pt x="7748" y="9985"/>
                    <a:pt x="7381" y="10524"/>
                  </a:cubicBezTo>
                  <a:cubicBezTo>
                    <a:pt x="6955" y="11160"/>
                    <a:pt x="6484" y="11763"/>
                    <a:pt x="5919" y="12285"/>
                  </a:cubicBezTo>
                  <a:cubicBezTo>
                    <a:pt x="5411" y="12748"/>
                    <a:pt x="4833" y="13091"/>
                    <a:pt x="4256" y="13446"/>
                  </a:cubicBezTo>
                  <a:cubicBezTo>
                    <a:pt x="3068" y="14182"/>
                    <a:pt x="1855" y="14958"/>
                    <a:pt x="997" y="16076"/>
                  </a:cubicBezTo>
                  <a:cubicBezTo>
                    <a:pt x="559" y="16647"/>
                    <a:pt x="261" y="17301"/>
                    <a:pt x="134" y="18007"/>
                  </a:cubicBezTo>
                  <a:cubicBezTo>
                    <a:pt x="0" y="18787"/>
                    <a:pt x="134" y="19569"/>
                    <a:pt x="393" y="20311"/>
                  </a:cubicBezTo>
                  <a:cubicBezTo>
                    <a:pt x="991" y="22020"/>
                    <a:pt x="2325" y="23360"/>
                    <a:pt x="4027" y="23970"/>
                  </a:cubicBezTo>
                  <a:cubicBezTo>
                    <a:pt x="4878" y="24276"/>
                    <a:pt x="5788" y="24407"/>
                    <a:pt x="6701" y="24407"/>
                  </a:cubicBezTo>
                  <a:cubicBezTo>
                    <a:pt x="7490" y="24407"/>
                    <a:pt x="8280" y="24309"/>
                    <a:pt x="9037" y="24142"/>
                  </a:cubicBezTo>
                  <a:cubicBezTo>
                    <a:pt x="10670" y="23785"/>
                    <a:pt x="12182" y="23099"/>
                    <a:pt x="13496" y="22070"/>
                  </a:cubicBezTo>
                  <a:cubicBezTo>
                    <a:pt x="14874" y="20997"/>
                    <a:pt x="16031" y="19639"/>
                    <a:pt x="17040" y="18216"/>
                  </a:cubicBezTo>
                  <a:cubicBezTo>
                    <a:pt x="17529" y="17517"/>
                    <a:pt x="17986" y="16800"/>
                    <a:pt x="18412" y="16057"/>
                  </a:cubicBezTo>
                  <a:cubicBezTo>
                    <a:pt x="18869" y="15275"/>
                    <a:pt x="19270" y="14463"/>
                    <a:pt x="19783" y="13713"/>
                  </a:cubicBezTo>
                  <a:cubicBezTo>
                    <a:pt x="20680" y="12405"/>
                    <a:pt x="21797" y="11242"/>
                    <a:pt x="23074" y="10309"/>
                  </a:cubicBezTo>
                  <a:cubicBezTo>
                    <a:pt x="23175" y="10233"/>
                    <a:pt x="23277" y="10163"/>
                    <a:pt x="23379" y="10093"/>
                  </a:cubicBezTo>
                  <a:cubicBezTo>
                    <a:pt x="23391" y="10081"/>
                    <a:pt x="23480" y="10029"/>
                    <a:pt x="23486" y="10017"/>
                  </a:cubicBezTo>
                  <a:cubicBezTo>
                    <a:pt x="23524" y="9998"/>
                    <a:pt x="23562" y="9972"/>
                    <a:pt x="23594" y="9953"/>
                  </a:cubicBezTo>
                  <a:cubicBezTo>
                    <a:pt x="23849" y="9794"/>
                    <a:pt x="23995" y="9503"/>
                    <a:pt x="23855" y="9210"/>
                  </a:cubicBezTo>
                  <a:cubicBezTo>
                    <a:pt x="23767" y="9034"/>
                    <a:pt x="23545" y="8895"/>
                    <a:pt x="23334" y="8895"/>
                  </a:cubicBezTo>
                  <a:cubicBezTo>
                    <a:pt x="23256" y="8895"/>
                    <a:pt x="23180" y="8913"/>
                    <a:pt x="23112" y="8956"/>
                  </a:cubicBezTo>
                  <a:cubicBezTo>
                    <a:pt x="21981" y="9668"/>
                    <a:pt x="20971" y="10556"/>
                    <a:pt x="20088" y="11547"/>
                  </a:cubicBezTo>
                  <a:cubicBezTo>
                    <a:pt x="19460" y="12253"/>
                    <a:pt x="18889" y="13009"/>
                    <a:pt x="18405" y="13815"/>
                  </a:cubicBezTo>
                  <a:cubicBezTo>
                    <a:pt x="17974" y="14539"/>
                    <a:pt x="17599" y="15288"/>
                    <a:pt x="17168" y="16005"/>
                  </a:cubicBezTo>
                  <a:cubicBezTo>
                    <a:pt x="15515" y="18725"/>
                    <a:pt x="13357" y="21468"/>
                    <a:pt x="10295" y="22630"/>
                  </a:cubicBezTo>
                  <a:cubicBezTo>
                    <a:pt x="9223" y="23036"/>
                    <a:pt x="7965" y="23301"/>
                    <a:pt x="6728" y="23301"/>
                  </a:cubicBezTo>
                  <a:cubicBezTo>
                    <a:pt x="4818" y="23301"/>
                    <a:pt x="2959" y="22669"/>
                    <a:pt x="1918" y="20953"/>
                  </a:cubicBezTo>
                  <a:cubicBezTo>
                    <a:pt x="1524" y="20305"/>
                    <a:pt x="1207" y="19549"/>
                    <a:pt x="1181" y="18781"/>
                  </a:cubicBezTo>
                  <a:cubicBezTo>
                    <a:pt x="1163" y="18165"/>
                    <a:pt x="1334" y="17582"/>
                    <a:pt x="1639" y="17092"/>
                  </a:cubicBezTo>
                  <a:cubicBezTo>
                    <a:pt x="2286" y="16037"/>
                    <a:pt x="3404" y="15275"/>
                    <a:pt x="4452" y="14621"/>
                  </a:cubicBezTo>
                  <a:cubicBezTo>
                    <a:pt x="5024" y="14259"/>
                    <a:pt x="5622" y="13929"/>
                    <a:pt x="6161" y="13522"/>
                  </a:cubicBezTo>
                  <a:cubicBezTo>
                    <a:pt x="6795" y="13039"/>
                    <a:pt x="7342" y="12430"/>
                    <a:pt x="7832" y="11802"/>
                  </a:cubicBezTo>
                  <a:cubicBezTo>
                    <a:pt x="8504" y="10919"/>
                    <a:pt x="9063" y="9953"/>
                    <a:pt x="9533" y="8950"/>
                  </a:cubicBezTo>
                  <a:cubicBezTo>
                    <a:pt x="10153" y="9212"/>
                    <a:pt x="10820" y="9370"/>
                    <a:pt x="11476" y="9370"/>
                  </a:cubicBezTo>
                  <a:cubicBezTo>
                    <a:pt x="11647" y="9370"/>
                    <a:pt x="11817" y="9359"/>
                    <a:pt x="11985" y="9337"/>
                  </a:cubicBezTo>
                  <a:cubicBezTo>
                    <a:pt x="13490" y="9134"/>
                    <a:pt x="14874" y="8124"/>
                    <a:pt x="15986" y="7153"/>
                  </a:cubicBezTo>
                  <a:cubicBezTo>
                    <a:pt x="16221" y="6942"/>
                    <a:pt x="16488" y="6721"/>
                    <a:pt x="16710" y="6479"/>
                  </a:cubicBezTo>
                  <a:lnTo>
                    <a:pt x="15897" y="5717"/>
                  </a:lnTo>
                  <a:cubicBezTo>
                    <a:pt x="15750" y="5863"/>
                    <a:pt x="15605" y="6003"/>
                    <a:pt x="15453" y="6142"/>
                  </a:cubicBezTo>
                  <a:cubicBezTo>
                    <a:pt x="14982" y="6569"/>
                    <a:pt x="14468" y="6988"/>
                    <a:pt x="13947" y="7331"/>
                  </a:cubicBezTo>
                  <a:cubicBezTo>
                    <a:pt x="13395" y="7692"/>
                    <a:pt x="12747" y="8041"/>
                    <a:pt x="12112" y="8188"/>
                  </a:cubicBezTo>
                  <a:cubicBezTo>
                    <a:pt x="11895" y="8240"/>
                    <a:pt x="11678" y="8264"/>
                    <a:pt x="11463" y="8264"/>
                  </a:cubicBezTo>
                  <a:cubicBezTo>
                    <a:pt x="10949" y="8264"/>
                    <a:pt x="10442" y="8127"/>
                    <a:pt x="9958" y="7921"/>
                  </a:cubicBezTo>
                  <a:cubicBezTo>
                    <a:pt x="9755" y="7832"/>
                    <a:pt x="9533" y="7718"/>
                    <a:pt x="9318" y="7590"/>
                  </a:cubicBezTo>
                  <a:cubicBezTo>
                    <a:pt x="9234" y="7540"/>
                    <a:pt x="9152" y="7489"/>
                    <a:pt x="9069" y="7432"/>
                  </a:cubicBezTo>
                  <a:cubicBezTo>
                    <a:pt x="8993" y="7381"/>
                    <a:pt x="8911" y="7323"/>
                    <a:pt x="8835" y="7267"/>
                  </a:cubicBezTo>
                  <a:cubicBezTo>
                    <a:pt x="8632" y="7115"/>
                    <a:pt x="8448" y="6956"/>
                    <a:pt x="8289" y="6797"/>
                  </a:cubicBezTo>
                  <a:cubicBezTo>
                    <a:pt x="7755" y="6276"/>
                    <a:pt x="7342" y="5660"/>
                    <a:pt x="7222" y="4910"/>
                  </a:cubicBezTo>
                  <a:cubicBezTo>
                    <a:pt x="7114" y="4269"/>
                    <a:pt x="7190" y="3533"/>
                    <a:pt x="7317" y="2885"/>
                  </a:cubicBezTo>
                  <a:cubicBezTo>
                    <a:pt x="7437" y="2275"/>
                    <a:pt x="7627" y="1639"/>
                    <a:pt x="7850" y="1036"/>
                  </a:cubicBezTo>
                  <a:cubicBezTo>
                    <a:pt x="7914" y="845"/>
                    <a:pt x="7990" y="655"/>
                    <a:pt x="8073" y="472"/>
                  </a:cubicBezTo>
                  <a:lnTo>
                    <a:pt x="7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508982" y="1865940"/>
              <a:ext cx="296881" cy="260926"/>
            </a:xfrm>
            <a:custGeom>
              <a:avLst/>
              <a:gdLst/>
              <a:ahLst/>
              <a:cxnLst/>
              <a:rect l="l" t="t" r="r" b="b"/>
              <a:pathLst>
                <a:path w="6168" h="5421" extrusionOk="0">
                  <a:moveTo>
                    <a:pt x="3092" y="0"/>
                  </a:moveTo>
                  <a:cubicBezTo>
                    <a:pt x="2218" y="0"/>
                    <a:pt x="1361" y="421"/>
                    <a:pt x="839" y="1203"/>
                  </a:cubicBezTo>
                  <a:cubicBezTo>
                    <a:pt x="1" y="2446"/>
                    <a:pt x="338" y="4131"/>
                    <a:pt x="1575" y="4961"/>
                  </a:cubicBezTo>
                  <a:cubicBezTo>
                    <a:pt x="2040" y="5272"/>
                    <a:pt x="2565" y="5421"/>
                    <a:pt x="3084" y="5421"/>
                  </a:cubicBezTo>
                  <a:cubicBezTo>
                    <a:pt x="3958" y="5421"/>
                    <a:pt x="4814" y="5000"/>
                    <a:pt x="5336" y="4219"/>
                  </a:cubicBezTo>
                  <a:cubicBezTo>
                    <a:pt x="6168" y="2980"/>
                    <a:pt x="5837" y="1297"/>
                    <a:pt x="4599" y="459"/>
                  </a:cubicBezTo>
                  <a:cubicBezTo>
                    <a:pt x="4135" y="149"/>
                    <a:pt x="3611" y="0"/>
                    <a:pt x="30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566741" y="1915516"/>
              <a:ext cx="180160" cy="158260"/>
            </a:xfrm>
            <a:custGeom>
              <a:avLst/>
              <a:gdLst/>
              <a:ahLst/>
              <a:cxnLst/>
              <a:rect l="l" t="t" r="r" b="b"/>
              <a:pathLst>
                <a:path w="3743" h="3288" extrusionOk="0">
                  <a:moveTo>
                    <a:pt x="1872" y="1"/>
                  </a:moveTo>
                  <a:cubicBezTo>
                    <a:pt x="1343" y="1"/>
                    <a:pt x="822" y="257"/>
                    <a:pt x="503" y="731"/>
                  </a:cubicBezTo>
                  <a:cubicBezTo>
                    <a:pt x="0" y="1480"/>
                    <a:pt x="199" y="2503"/>
                    <a:pt x="953" y="3011"/>
                  </a:cubicBezTo>
                  <a:cubicBezTo>
                    <a:pt x="1235" y="3198"/>
                    <a:pt x="1554" y="3288"/>
                    <a:pt x="1869" y="3288"/>
                  </a:cubicBezTo>
                  <a:cubicBezTo>
                    <a:pt x="2400" y="3288"/>
                    <a:pt x="2919" y="3034"/>
                    <a:pt x="3233" y="2560"/>
                  </a:cubicBezTo>
                  <a:cubicBezTo>
                    <a:pt x="3742" y="1805"/>
                    <a:pt x="3538" y="782"/>
                    <a:pt x="2782" y="281"/>
                  </a:cubicBezTo>
                  <a:cubicBezTo>
                    <a:pt x="2503" y="91"/>
                    <a:pt x="2186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79929" y="1926972"/>
              <a:ext cx="154120" cy="135493"/>
            </a:xfrm>
            <a:custGeom>
              <a:avLst/>
              <a:gdLst/>
              <a:ahLst/>
              <a:cxnLst/>
              <a:rect l="l" t="t" r="r" b="b"/>
              <a:pathLst>
                <a:path w="3202" h="2815" extrusionOk="0">
                  <a:moveTo>
                    <a:pt x="1602" y="1"/>
                  </a:moveTo>
                  <a:cubicBezTo>
                    <a:pt x="1149" y="1"/>
                    <a:pt x="703" y="220"/>
                    <a:pt x="432" y="627"/>
                  </a:cubicBezTo>
                  <a:cubicBezTo>
                    <a:pt x="1" y="1268"/>
                    <a:pt x="178" y="2145"/>
                    <a:pt x="819" y="2576"/>
                  </a:cubicBezTo>
                  <a:cubicBezTo>
                    <a:pt x="1058" y="2737"/>
                    <a:pt x="1330" y="2814"/>
                    <a:pt x="1599" y="2814"/>
                  </a:cubicBezTo>
                  <a:cubicBezTo>
                    <a:pt x="2052" y="2814"/>
                    <a:pt x="2498" y="2595"/>
                    <a:pt x="2769" y="2189"/>
                  </a:cubicBezTo>
                  <a:cubicBezTo>
                    <a:pt x="3202" y="1547"/>
                    <a:pt x="3029" y="671"/>
                    <a:pt x="2382" y="240"/>
                  </a:cubicBezTo>
                  <a:cubicBezTo>
                    <a:pt x="2143" y="78"/>
                    <a:pt x="1871" y="1"/>
                    <a:pt x="1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628;p57">
            <a:extLst>
              <a:ext uri="{FF2B5EF4-FFF2-40B4-BE49-F238E27FC236}">
                <a16:creationId xmlns:a16="http://schemas.microsoft.com/office/drawing/2014/main" id="{230AB85B-E896-1ADC-EE87-2406BF2DCD92}"/>
              </a:ext>
            </a:extLst>
          </p:cNvPr>
          <p:cNvGrpSpPr/>
          <p:nvPr/>
        </p:nvGrpSpPr>
        <p:grpSpPr>
          <a:xfrm>
            <a:off x="8223481" y="4400903"/>
            <a:ext cx="588165" cy="581362"/>
            <a:chOff x="6994225" y="1234025"/>
            <a:chExt cx="836412" cy="826738"/>
          </a:xfrm>
        </p:grpSpPr>
        <p:sp>
          <p:nvSpPr>
            <p:cNvPr id="3" name="Google Shape;1629;p57">
              <a:extLst>
                <a:ext uri="{FF2B5EF4-FFF2-40B4-BE49-F238E27FC236}">
                  <a16:creationId xmlns:a16="http://schemas.microsoft.com/office/drawing/2014/main" id="{3E865BB9-56D7-A391-8E8A-4976FFFA2229}"/>
                </a:ext>
              </a:extLst>
            </p:cNvPr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30;p57">
              <a:extLst>
                <a:ext uri="{FF2B5EF4-FFF2-40B4-BE49-F238E27FC236}">
                  <a16:creationId xmlns:a16="http://schemas.microsoft.com/office/drawing/2014/main" id="{F6AC655B-570E-6339-4965-8CE28E15A0B1}"/>
                </a:ext>
              </a:extLst>
            </p:cNvPr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31;p57">
              <a:extLst>
                <a:ext uri="{FF2B5EF4-FFF2-40B4-BE49-F238E27FC236}">
                  <a16:creationId xmlns:a16="http://schemas.microsoft.com/office/drawing/2014/main" id="{6211130C-314A-86C9-F35D-9B6C40F10AEA}"/>
                </a:ext>
              </a:extLst>
            </p:cNvPr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32;p57">
              <a:extLst>
                <a:ext uri="{FF2B5EF4-FFF2-40B4-BE49-F238E27FC236}">
                  <a16:creationId xmlns:a16="http://schemas.microsoft.com/office/drawing/2014/main" id="{3BBA2E0A-1D59-BCB5-BEEB-5331430E9E9F}"/>
                </a:ext>
              </a:extLst>
            </p:cNvPr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3;p57">
              <a:extLst>
                <a:ext uri="{FF2B5EF4-FFF2-40B4-BE49-F238E27FC236}">
                  <a16:creationId xmlns:a16="http://schemas.microsoft.com/office/drawing/2014/main" id="{2C41B428-A064-DAE4-3F6A-B420CE50478B}"/>
                </a:ext>
              </a:extLst>
            </p:cNvPr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4;p57">
              <a:extLst>
                <a:ext uri="{FF2B5EF4-FFF2-40B4-BE49-F238E27FC236}">
                  <a16:creationId xmlns:a16="http://schemas.microsoft.com/office/drawing/2014/main" id="{25624386-9352-3138-F10C-0F54E241BD22}"/>
                </a:ext>
              </a:extLst>
            </p:cNvPr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628;p57">
            <a:extLst>
              <a:ext uri="{FF2B5EF4-FFF2-40B4-BE49-F238E27FC236}">
                <a16:creationId xmlns:a16="http://schemas.microsoft.com/office/drawing/2014/main" id="{483178F2-E673-C325-C139-DA298EAA7191}"/>
              </a:ext>
            </a:extLst>
          </p:cNvPr>
          <p:cNvGrpSpPr/>
          <p:nvPr/>
        </p:nvGrpSpPr>
        <p:grpSpPr>
          <a:xfrm>
            <a:off x="7586873" y="4617928"/>
            <a:ext cx="429014" cy="364337"/>
            <a:chOff x="6994225" y="1234025"/>
            <a:chExt cx="836412" cy="826738"/>
          </a:xfrm>
        </p:grpSpPr>
        <p:sp>
          <p:nvSpPr>
            <p:cNvPr id="11" name="Google Shape;1629;p57">
              <a:extLst>
                <a:ext uri="{FF2B5EF4-FFF2-40B4-BE49-F238E27FC236}">
                  <a16:creationId xmlns:a16="http://schemas.microsoft.com/office/drawing/2014/main" id="{E25D1B8F-F408-93A7-0783-8B237F2C99F5}"/>
                </a:ext>
              </a:extLst>
            </p:cNvPr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30;p57">
              <a:extLst>
                <a:ext uri="{FF2B5EF4-FFF2-40B4-BE49-F238E27FC236}">
                  <a16:creationId xmlns:a16="http://schemas.microsoft.com/office/drawing/2014/main" id="{07A1B2AC-6090-E186-DF3A-4D93E2E9CF50}"/>
                </a:ext>
              </a:extLst>
            </p:cNvPr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31;p57">
              <a:extLst>
                <a:ext uri="{FF2B5EF4-FFF2-40B4-BE49-F238E27FC236}">
                  <a16:creationId xmlns:a16="http://schemas.microsoft.com/office/drawing/2014/main" id="{700A2238-C4C6-F31A-D25C-EAFF98F39BF9}"/>
                </a:ext>
              </a:extLst>
            </p:cNvPr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32;p57">
              <a:extLst>
                <a:ext uri="{FF2B5EF4-FFF2-40B4-BE49-F238E27FC236}">
                  <a16:creationId xmlns:a16="http://schemas.microsoft.com/office/drawing/2014/main" id="{C829E1C4-1B21-A4E7-E82D-5B7918D06BD6}"/>
                </a:ext>
              </a:extLst>
            </p:cNvPr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3;p57">
              <a:extLst>
                <a:ext uri="{FF2B5EF4-FFF2-40B4-BE49-F238E27FC236}">
                  <a16:creationId xmlns:a16="http://schemas.microsoft.com/office/drawing/2014/main" id="{0B3B795D-D7DA-71EB-ACB5-046BDE6C9A4A}"/>
                </a:ext>
              </a:extLst>
            </p:cNvPr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4;p57">
              <a:extLst>
                <a:ext uri="{FF2B5EF4-FFF2-40B4-BE49-F238E27FC236}">
                  <a16:creationId xmlns:a16="http://schemas.microsoft.com/office/drawing/2014/main" id="{754E7A92-37A7-1EAA-72EC-E9E866CA2F24}"/>
                </a:ext>
              </a:extLst>
            </p:cNvPr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A249-413B-67EA-8A87-E2AD7FFB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5" y="445025"/>
            <a:ext cx="3443100" cy="569232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Gender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0C22E-D213-86A0-DBB9-FCE8E82B2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4" name="Google Shape;879;p43">
            <a:extLst>
              <a:ext uri="{FF2B5EF4-FFF2-40B4-BE49-F238E27FC236}">
                <a16:creationId xmlns:a16="http://schemas.microsoft.com/office/drawing/2014/main" id="{B6314BA7-7930-4705-2259-2248E095A862}"/>
              </a:ext>
            </a:extLst>
          </p:cNvPr>
          <p:cNvGrpSpPr/>
          <p:nvPr/>
        </p:nvGrpSpPr>
        <p:grpSpPr>
          <a:xfrm rot="-1380000">
            <a:off x="8523915" y="877077"/>
            <a:ext cx="368009" cy="1078510"/>
            <a:chOff x="3821138" y="1222963"/>
            <a:chExt cx="353540" cy="608288"/>
          </a:xfrm>
        </p:grpSpPr>
        <p:sp>
          <p:nvSpPr>
            <p:cNvPr id="9" name="Google Shape;880;p43">
              <a:extLst>
                <a:ext uri="{FF2B5EF4-FFF2-40B4-BE49-F238E27FC236}">
                  <a16:creationId xmlns:a16="http://schemas.microsoft.com/office/drawing/2014/main" id="{9543639C-8451-88E3-3326-4AFC8E9C2587}"/>
                </a:ext>
              </a:extLst>
            </p:cNvPr>
            <p:cNvSpPr/>
            <p:nvPr/>
          </p:nvSpPr>
          <p:spPr>
            <a:xfrm>
              <a:off x="3824086" y="1222963"/>
              <a:ext cx="148123" cy="608288"/>
            </a:xfrm>
            <a:custGeom>
              <a:avLst/>
              <a:gdLst/>
              <a:ahLst/>
              <a:cxnLst/>
              <a:rect l="l" t="t" r="r" b="b"/>
              <a:pathLst>
                <a:path w="3366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44" y="1630"/>
                    <a:pt x="1582" y="2052"/>
                  </a:cubicBezTo>
                  <a:cubicBezTo>
                    <a:pt x="2292" y="2455"/>
                    <a:pt x="2963" y="2828"/>
                    <a:pt x="2963" y="3557"/>
                  </a:cubicBezTo>
                  <a:cubicBezTo>
                    <a:pt x="2963" y="4276"/>
                    <a:pt x="2292" y="4650"/>
                    <a:pt x="1582" y="5052"/>
                  </a:cubicBezTo>
                  <a:cubicBezTo>
                    <a:pt x="835" y="5474"/>
                    <a:pt x="1" y="5953"/>
                    <a:pt x="1" y="6912"/>
                  </a:cubicBezTo>
                  <a:cubicBezTo>
                    <a:pt x="1" y="7870"/>
                    <a:pt x="844" y="8340"/>
                    <a:pt x="1582" y="8762"/>
                  </a:cubicBezTo>
                  <a:cubicBezTo>
                    <a:pt x="2292" y="9164"/>
                    <a:pt x="2963" y="9548"/>
                    <a:pt x="2963" y="10267"/>
                  </a:cubicBezTo>
                  <a:cubicBezTo>
                    <a:pt x="2963" y="10986"/>
                    <a:pt x="2292" y="11369"/>
                    <a:pt x="1582" y="11772"/>
                  </a:cubicBezTo>
                  <a:cubicBezTo>
                    <a:pt x="835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74" y="12519"/>
                    <a:pt x="1784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4" y="8417"/>
                  </a:cubicBezTo>
                  <a:cubicBezTo>
                    <a:pt x="1074" y="8005"/>
                    <a:pt x="403" y="7631"/>
                    <a:pt x="403" y="6912"/>
                  </a:cubicBezTo>
                  <a:cubicBezTo>
                    <a:pt x="403" y="6183"/>
                    <a:pt x="1074" y="5810"/>
                    <a:pt x="1784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4" y="1697"/>
                  </a:cubicBezTo>
                  <a:cubicBezTo>
                    <a:pt x="1074" y="1295"/>
                    <a:pt x="403" y="921"/>
                    <a:pt x="403" y="202"/>
                  </a:cubicBezTo>
                  <a:cubicBezTo>
                    <a:pt x="403" y="68"/>
                    <a:pt x="303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1;p43">
              <a:extLst>
                <a:ext uri="{FF2B5EF4-FFF2-40B4-BE49-F238E27FC236}">
                  <a16:creationId xmlns:a16="http://schemas.microsoft.com/office/drawing/2014/main" id="{9FCAED88-9270-2766-F4A1-FADDB3FE848F}"/>
                </a:ext>
              </a:extLst>
            </p:cNvPr>
            <p:cNvSpPr/>
            <p:nvPr/>
          </p:nvSpPr>
          <p:spPr>
            <a:xfrm>
              <a:off x="3824086" y="1222963"/>
              <a:ext cx="148123" cy="261173"/>
            </a:xfrm>
            <a:custGeom>
              <a:avLst/>
              <a:gdLst/>
              <a:ahLst/>
              <a:cxnLst/>
              <a:rect l="l" t="t" r="r" b="b"/>
              <a:pathLst>
                <a:path w="3366" h="5935" extrusionOk="0">
                  <a:moveTo>
                    <a:pt x="3164" y="1"/>
                  </a:moveTo>
                  <a:cubicBezTo>
                    <a:pt x="3063" y="1"/>
                    <a:pt x="2963" y="68"/>
                    <a:pt x="2963" y="202"/>
                  </a:cubicBezTo>
                  <a:cubicBezTo>
                    <a:pt x="2963" y="931"/>
                    <a:pt x="2292" y="1304"/>
                    <a:pt x="1582" y="1707"/>
                  </a:cubicBezTo>
                  <a:cubicBezTo>
                    <a:pt x="835" y="2119"/>
                    <a:pt x="1" y="2608"/>
                    <a:pt x="1" y="3557"/>
                  </a:cubicBezTo>
                  <a:cubicBezTo>
                    <a:pt x="1" y="4516"/>
                    <a:pt x="844" y="4995"/>
                    <a:pt x="1582" y="5417"/>
                  </a:cubicBezTo>
                  <a:cubicBezTo>
                    <a:pt x="1851" y="5560"/>
                    <a:pt x="2109" y="5714"/>
                    <a:pt x="2359" y="5896"/>
                  </a:cubicBezTo>
                  <a:cubicBezTo>
                    <a:pt x="2397" y="5925"/>
                    <a:pt x="2435" y="5934"/>
                    <a:pt x="2483" y="5934"/>
                  </a:cubicBezTo>
                  <a:cubicBezTo>
                    <a:pt x="2675" y="5934"/>
                    <a:pt x="2752" y="5685"/>
                    <a:pt x="2598" y="5570"/>
                  </a:cubicBezTo>
                  <a:cubicBezTo>
                    <a:pt x="2339" y="5388"/>
                    <a:pt x="2062" y="5215"/>
                    <a:pt x="1784" y="5062"/>
                  </a:cubicBezTo>
                  <a:cubicBezTo>
                    <a:pt x="1074" y="4659"/>
                    <a:pt x="403" y="4285"/>
                    <a:pt x="403" y="3557"/>
                  </a:cubicBezTo>
                  <a:cubicBezTo>
                    <a:pt x="403" y="2838"/>
                    <a:pt x="1074" y="2464"/>
                    <a:pt x="1784" y="2062"/>
                  </a:cubicBezTo>
                  <a:cubicBezTo>
                    <a:pt x="2531" y="1640"/>
                    <a:pt x="3365" y="1161"/>
                    <a:pt x="3365" y="202"/>
                  </a:cubicBezTo>
                  <a:cubicBezTo>
                    <a:pt x="3365" y="68"/>
                    <a:pt x="3264" y="1"/>
                    <a:pt x="3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2;p43">
              <a:extLst>
                <a:ext uri="{FF2B5EF4-FFF2-40B4-BE49-F238E27FC236}">
                  <a16:creationId xmlns:a16="http://schemas.microsoft.com/office/drawing/2014/main" id="{20370B9C-6A83-C150-4D8A-56F43EA2F799}"/>
                </a:ext>
              </a:extLst>
            </p:cNvPr>
            <p:cNvSpPr/>
            <p:nvPr/>
          </p:nvSpPr>
          <p:spPr>
            <a:xfrm>
              <a:off x="3824086" y="1484884"/>
              <a:ext cx="148123" cy="346367"/>
            </a:xfrm>
            <a:custGeom>
              <a:avLst/>
              <a:gdLst/>
              <a:ahLst/>
              <a:cxnLst/>
              <a:rect l="l" t="t" r="r" b="b"/>
              <a:pathLst>
                <a:path w="3366" h="7871" extrusionOk="0">
                  <a:moveTo>
                    <a:pt x="2922" y="0"/>
                  </a:moveTo>
                  <a:cubicBezTo>
                    <a:pt x="2779" y="0"/>
                    <a:pt x="2641" y="169"/>
                    <a:pt x="2752" y="327"/>
                  </a:cubicBezTo>
                  <a:cubicBezTo>
                    <a:pt x="2895" y="509"/>
                    <a:pt x="2963" y="730"/>
                    <a:pt x="2963" y="960"/>
                  </a:cubicBezTo>
                  <a:cubicBezTo>
                    <a:pt x="2963" y="1679"/>
                    <a:pt x="2292" y="2062"/>
                    <a:pt x="1582" y="2465"/>
                  </a:cubicBezTo>
                  <a:cubicBezTo>
                    <a:pt x="835" y="2877"/>
                    <a:pt x="1" y="3356"/>
                    <a:pt x="1" y="4315"/>
                  </a:cubicBezTo>
                  <a:cubicBezTo>
                    <a:pt x="1" y="5273"/>
                    <a:pt x="844" y="5743"/>
                    <a:pt x="1582" y="6165"/>
                  </a:cubicBezTo>
                  <a:cubicBezTo>
                    <a:pt x="2292" y="6567"/>
                    <a:pt x="2963" y="6951"/>
                    <a:pt x="2963" y="7670"/>
                  </a:cubicBezTo>
                  <a:cubicBezTo>
                    <a:pt x="2963" y="7785"/>
                    <a:pt x="3058" y="7871"/>
                    <a:pt x="3164" y="7871"/>
                  </a:cubicBezTo>
                  <a:cubicBezTo>
                    <a:pt x="3279" y="7871"/>
                    <a:pt x="3365" y="7785"/>
                    <a:pt x="3365" y="7670"/>
                  </a:cubicBezTo>
                  <a:cubicBezTo>
                    <a:pt x="3365" y="6721"/>
                    <a:pt x="2522" y="6241"/>
                    <a:pt x="1784" y="5820"/>
                  </a:cubicBezTo>
                  <a:cubicBezTo>
                    <a:pt x="1074" y="5417"/>
                    <a:pt x="403" y="5043"/>
                    <a:pt x="403" y="4315"/>
                  </a:cubicBezTo>
                  <a:cubicBezTo>
                    <a:pt x="403" y="3596"/>
                    <a:pt x="1074" y="3212"/>
                    <a:pt x="1784" y="2810"/>
                  </a:cubicBezTo>
                  <a:cubicBezTo>
                    <a:pt x="2531" y="2398"/>
                    <a:pt x="3365" y="1918"/>
                    <a:pt x="3365" y="960"/>
                  </a:cubicBezTo>
                  <a:cubicBezTo>
                    <a:pt x="3365" y="644"/>
                    <a:pt x="3269" y="337"/>
                    <a:pt x="3078" y="88"/>
                  </a:cubicBezTo>
                  <a:cubicBezTo>
                    <a:pt x="3035" y="26"/>
                    <a:pt x="2978" y="0"/>
                    <a:pt x="2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3;p43">
              <a:extLst>
                <a:ext uri="{FF2B5EF4-FFF2-40B4-BE49-F238E27FC236}">
                  <a16:creationId xmlns:a16="http://schemas.microsoft.com/office/drawing/2014/main" id="{8DA63B54-BD9E-E865-6ABF-70C5B111402A}"/>
                </a:ext>
              </a:extLst>
            </p:cNvPr>
            <p:cNvSpPr/>
            <p:nvPr/>
          </p:nvSpPr>
          <p:spPr>
            <a:xfrm>
              <a:off x="3828310" y="1343626"/>
              <a:ext cx="139674" cy="17734"/>
            </a:xfrm>
            <a:custGeom>
              <a:avLst/>
              <a:gdLst/>
              <a:ahLst/>
              <a:cxnLst/>
              <a:rect l="l" t="t" r="r" b="b"/>
              <a:pathLst>
                <a:path w="3174" h="403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4;p43">
              <a:extLst>
                <a:ext uri="{FF2B5EF4-FFF2-40B4-BE49-F238E27FC236}">
                  <a16:creationId xmlns:a16="http://schemas.microsoft.com/office/drawing/2014/main" id="{AB47D5BC-54A9-695B-AD54-1C5D90CB897D}"/>
                </a:ext>
              </a:extLst>
            </p:cNvPr>
            <p:cNvSpPr/>
            <p:nvPr/>
          </p:nvSpPr>
          <p:spPr>
            <a:xfrm>
              <a:off x="3821138" y="1518240"/>
              <a:ext cx="151071" cy="17778"/>
            </a:xfrm>
            <a:custGeom>
              <a:avLst/>
              <a:gdLst/>
              <a:ahLst/>
              <a:cxnLst/>
              <a:rect l="l" t="t" r="r" b="b"/>
              <a:pathLst>
                <a:path w="3433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3231" y="403"/>
                  </a:lnTo>
                  <a:cubicBezTo>
                    <a:pt x="3346" y="403"/>
                    <a:pt x="3432" y="317"/>
                    <a:pt x="3432" y="202"/>
                  </a:cubicBezTo>
                  <a:cubicBezTo>
                    <a:pt x="3432" y="87"/>
                    <a:pt x="3346" y="1"/>
                    <a:pt x="3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5;p43">
              <a:extLst>
                <a:ext uri="{FF2B5EF4-FFF2-40B4-BE49-F238E27FC236}">
                  <a16:creationId xmlns:a16="http://schemas.microsoft.com/office/drawing/2014/main" id="{6D1B25C8-2A0D-C50B-3C87-59E1E37BBEC9}"/>
                </a:ext>
              </a:extLst>
            </p:cNvPr>
            <p:cNvSpPr/>
            <p:nvPr/>
          </p:nvSpPr>
          <p:spPr>
            <a:xfrm>
              <a:off x="3828310" y="1398017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1"/>
                    <a:pt x="2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;p43">
              <a:extLst>
                <a:ext uri="{FF2B5EF4-FFF2-40B4-BE49-F238E27FC236}">
                  <a16:creationId xmlns:a16="http://schemas.microsoft.com/office/drawing/2014/main" id="{1DBA46A6-D378-47F9-FE95-2BE6D820B4E7}"/>
                </a:ext>
              </a:extLst>
            </p:cNvPr>
            <p:cNvSpPr/>
            <p:nvPr/>
          </p:nvSpPr>
          <p:spPr>
            <a:xfrm>
              <a:off x="3828310" y="1639695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914" y="1"/>
                  </a:moveTo>
                  <a:cubicBezTo>
                    <a:pt x="2911" y="1"/>
                    <a:pt x="2908" y="1"/>
                    <a:pt x="2905" y="1"/>
                  </a:cubicBezTo>
                  <a:lnTo>
                    <a:pt x="269" y="1"/>
                  </a:lnTo>
                  <a:cubicBezTo>
                    <a:pt x="1" y="1"/>
                    <a:pt x="1" y="404"/>
                    <a:pt x="269" y="404"/>
                  </a:cubicBezTo>
                  <a:lnTo>
                    <a:pt x="2905" y="404"/>
                  </a:lnTo>
                  <a:cubicBezTo>
                    <a:pt x="3170" y="394"/>
                    <a:pt x="3173" y="1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7;p43">
              <a:extLst>
                <a:ext uri="{FF2B5EF4-FFF2-40B4-BE49-F238E27FC236}">
                  <a16:creationId xmlns:a16="http://schemas.microsoft.com/office/drawing/2014/main" id="{32885AEB-83D3-8F63-60B9-DD9E9FF01C97}"/>
                </a:ext>
              </a:extLst>
            </p:cNvPr>
            <p:cNvSpPr/>
            <p:nvPr/>
          </p:nvSpPr>
          <p:spPr>
            <a:xfrm>
              <a:off x="3828310" y="1693294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8;p43">
              <a:extLst>
                <a:ext uri="{FF2B5EF4-FFF2-40B4-BE49-F238E27FC236}">
                  <a16:creationId xmlns:a16="http://schemas.microsoft.com/office/drawing/2014/main" id="{DDED07AC-D6AE-E8EE-2E18-E93FED259D0C}"/>
                </a:ext>
              </a:extLst>
            </p:cNvPr>
            <p:cNvSpPr/>
            <p:nvPr/>
          </p:nvSpPr>
          <p:spPr>
            <a:xfrm>
              <a:off x="4023607" y="1222963"/>
              <a:ext cx="148079" cy="608288"/>
            </a:xfrm>
            <a:custGeom>
              <a:avLst/>
              <a:gdLst/>
              <a:ahLst/>
              <a:cxnLst/>
              <a:rect l="l" t="t" r="r" b="b"/>
              <a:pathLst>
                <a:path w="3365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34" y="1630"/>
                    <a:pt x="1582" y="2052"/>
                  </a:cubicBezTo>
                  <a:cubicBezTo>
                    <a:pt x="2291" y="2455"/>
                    <a:pt x="2962" y="2828"/>
                    <a:pt x="2962" y="3557"/>
                  </a:cubicBezTo>
                  <a:cubicBezTo>
                    <a:pt x="2962" y="4276"/>
                    <a:pt x="2291" y="4650"/>
                    <a:pt x="1582" y="5052"/>
                  </a:cubicBezTo>
                  <a:cubicBezTo>
                    <a:pt x="834" y="5474"/>
                    <a:pt x="1" y="5953"/>
                    <a:pt x="1" y="6912"/>
                  </a:cubicBezTo>
                  <a:cubicBezTo>
                    <a:pt x="1" y="7870"/>
                    <a:pt x="834" y="8340"/>
                    <a:pt x="1582" y="8762"/>
                  </a:cubicBezTo>
                  <a:cubicBezTo>
                    <a:pt x="2291" y="9164"/>
                    <a:pt x="2962" y="9548"/>
                    <a:pt x="2962" y="10267"/>
                  </a:cubicBezTo>
                  <a:cubicBezTo>
                    <a:pt x="2962" y="10986"/>
                    <a:pt x="2291" y="11369"/>
                    <a:pt x="1582" y="11772"/>
                  </a:cubicBezTo>
                  <a:cubicBezTo>
                    <a:pt x="834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65" y="12519"/>
                    <a:pt x="1783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3" y="8417"/>
                  </a:cubicBezTo>
                  <a:cubicBezTo>
                    <a:pt x="1065" y="8005"/>
                    <a:pt x="403" y="7631"/>
                    <a:pt x="403" y="6912"/>
                  </a:cubicBezTo>
                  <a:cubicBezTo>
                    <a:pt x="403" y="6183"/>
                    <a:pt x="1065" y="5810"/>
                    <a:pt x="1783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3" y="1697"/>
                  </a:cubicBezTo>
                  <a:cubicBezTo>
                    <a:pt x="1065" y="1295"/>
                    <a:pt x="403" y="921"/>
                    <a:pt x="403" y="202"/>
                  </a:cubicBezTo>
                  <a:cubicBezTo>
                    <a:pt x="403" y="68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9;p43">
              <a:extLst>
                <a:ext uri="{FF2B5EF4-FFF2-40B4-BE49-F238E27FC236}">
                  <a16:creationId xmlns:a16="http://schemas.microsoft.com/office/drawing/2014/main" id="{C6DD9406-90A8-8234-64D6-36ABA227DE23}"/>
                </a:ext>
              </a:extLst>
            </p:cNvPr>
            <p:cNvSpPr/>
            <p:nvPr/>
          </p:nvSpPr>
          <p:spPr>
            <a:xfrm>
              <a:off x="4055687" y="1223403"/>
              <a:ext cx="115999" cy="110982"/>
            </a:xfrm>
            <a:custGeom>
              <a:avLst/>
              <a:gdLst/>
              <a:ahLst/>
              <a:cxnLst/>
              <a:rect l="l" t="t" r="r" b="b"/>
              <a:pathLst>
                <a:path w="2636" h="2522" extrusionOk="0">
                  <a:moveTo>
                    <a:pt x="2435" y="0"/>
                  </a:moveTo>
                  <a:cubicBezTo>
                    <a:pt x="2334" y="0"/>
                    <a:pt x="2233" y="67"/>
                    <a:pt x="2233" y="202"/>
                  </a:cubicBezTo>
                  <a:cubicBezTo>
                    <a:pt x="2233" y="921"/>
                    <a:pt x="1562" y="1304"/>
                    <a:pt x="853" y="1707"/>
                  </a:cubicBezTo>
                  <a:cubicBezTo>
                    <a:pt x="604" y="1841"/>
                    <a:pt x="355" y="1994"/>
                    <a:pt x="115" y="2157"/>
                  </a:cubicBezTo>
                  <a:cubicBezTo>
                    <a:pt x="19" y="2224"/>
                    <a:pt x="0" y="2349"/>
                    <a:pt x="58" y="2435"/>
                  </a:cubicBezTo>
                  <a:cubicBezTo>
                    <a:pt x="96" y="2493"/>
                    <a:pt x="163" y="2521"/>
                    <a:pt x="230" y="2521"/>
                  </a:cubicBezTo>
                  <a:cubicBezTo>
                    <a:pt x="268" y="2521"/>
                    <a:pt x="307" y="2512"/>
                    <a:pt x="345" y="2483"/>
                  </a:cubicBezTo>
                  <a:cubicBezTo>
                    <a:pt x="556" y="2330"/>
                    <a:pt x="815" y="2195"/>
                    <a:pt x="1054" y="2052"/>
                  </a:cubicBezTo>
                  <a:cubicBezTo>
                    <a:pt x="1802" y="1639"/>
                    <a:pt x="2636" y="1160"/>
                    <a:pt x="2636" y="202"/>
                  </a:cubicBezTo>
                  <a:cubicBezTo>
                    <a:pt x="2636" y="67"/>
                    <a:pt x="2535" y="0"/>
                    <a:pt x="2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0;p43">
              <a:extLst>
                <a:ext uri="{FF2B5EF4-FFF2-40B4-BE49-F238E27FC236}">
                  <a16:creationId xmlns:a16="http://schemas.microsoft.com/office/drawing/2014/main" id="{C4F5C747-BF34-9CEE-30C0-5005CAE020AA}"/>
                </a:ext>
              </a:extLst>
            </p:cNvPr>
            <p:cNvSpPr/>
            <p:nvPr/>
          </p:nvSpPr>
          <p:spPr>
            <a:xfrm>
              <a:off x="4023607" y="1335793"/>
              <a:ext cx="148519" cy="495458"/>
            </a:xfrm>
            <a:custGeom>
              <a:avLst/>
              <a:gdLst/>
              <a:ahLst/>
              <a:cxnLst/>
              <a:rect l="l" t="t" r="r" b="b"/>
              <a:pathLst>
                <a:path w="3375" h="11259" extrusionOk="0">
                  <a:moveTo>
                    <a:pt x="471" y="1"/>
                  </a:moveTo>
                  <a:cubicBezTo>
                    <a:pt x="413" y="1"/>
                    <a:pt x="355" y="27"/>
                    <a:pt x="317" y="82"/>
                  </a:cubicBezTo>
                  <a:cubicBezTo>
                    <a:pt x="106" y="341"/>
                    <a:pt x="1" y="657"/>
                    <a:pt x="1" y="993"/>
                  </a:cubicBezTo>
                  <a:cubicBezTo>
                    <a:pt x="1" y="1942"/>
                    <a:pt x="844" y="2421"/>
                    <a:pt x="1582" y="2843"/>
                  </a:cubicBezTo>
                  <a:cubicBezTo>
                    <a:pt x="2291" y="3246"/>
                    <a:pt x="2962" y="3619"/>
                    <a:pt x="2962" y="4348"/>
                  </a:cubicBezTo>
                  <a:cubicBezTo>
                    <a:pt x="2962" y="5067"/>
                    <a:pt x="2291" y="5450"/>
                    <a:pt x="1582" y="5853"/>
                  </a:cubicBezTo>
                  <a:cubicBezTo>
                    <a:pt x="834" y="6265"/>
                    <a:pt x="1" y="6744"/>
                    <a:pt x="1" y="7703"/>
                  </a:cubicBezTo>
                  <a:cubicBezTo>
                    <a:pt x="1" y="8661"/>
                    <a:pt x="844" y="9131"/>
                    <a:pt x="1582" y="9553"/>
                  </a:cubicBezTo>
                  <a:cubicBezTo>
                    <a:pt x="2291" y="9955"/>
                    <a:pt x="2962" y="10339"/>
                    <a:pt x="2962" y="11058"/>
                  </a:cubicBezTo>
                  <a:cubicBezTo>
                    <a:pt x="2962" y="11173"/>
                    <a:pt x="3058" y="11259"/>
                    <a:pt x="3164" y="11259"/>
                  </a:cubicBezTo>
                  <a:cubicBezTo>
                    <a:pt x="3279" y="11259"/>
                    <a:pt x="3365" y="11173"/>
                    <a:pt x="3375" y="11058"/>
                  </a:cubicBezTo>
                  <a:cubicBezTo>
                    <a:pt x="3375" y="10109"/>
                    <a:pt x="2531" y="9629"/>
                    <a:pt x="1783" y="9208"/>
                  </a:cubicBezTo>
                  <a:cubicBezTo>
                    <a:pt x="1074" y="8805"/>
                    <a:pt x="403" y="8431"/>
                    <a:pt x="403" y="7703"/>
                  </a:cubicBezTo>
                  <a:cubicBezTo>
                    <a:pt x="403" y="6984"/>
                    <a:pt x="1074" y="6600"/>
                    <a:pt x="1783" y="6198"/>
                  </a:cubicBezTo>
                  <a:cubicBezTo>
                    <a:pt x="2531" y="5786"/>
                    <a:pt x="3375" y="5306"/>
                    <a:pt x="3375" y="4348"/>
                  </a:cubicBezTo>
                  <a:cubicBezTo>
                    <a:pt x="3375" y="3389"/>
                    <a:pt x="2531" y="2920"/>
                    <a:pt x="1783" y="2498"/>
                  </a:cubicBezTo>
                  <a:cubicBezTo>
                    <a:pt x="1074" y="2095"/>
                    <a:pt x="403" y="1712"/>
                    <a:pt x="403" y="993"/>
                  </a:cubicBezTo>
                  <a:cubicBezTo>
                    <a:pt x="403" y="753"/>
                    <a:pt x="489" y="523"/>
                    <a:pt x="633" y="332"/>
                  </a:cubicBezTo>
                  <a:cubicBezTo>
                    <a:pt x="700" y="245"/>
                    <a:pt x="691" y="111"/>
                    <a:pt x="595" y="44"/>
                  </a:cubicBezTo>
                  <a:cubicBezTo>
                    <a:pt x="558" y="15"/>
                    <a:pt x="514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1;p43">
              <a:extLst>
                <a:ext uri="{FF2B5EF4-FFF2-40B4-BE49-F238E27FC236}">
                  <a16:creationId xmlns:a16="http://schemas.microsoft.com/office/drawing/2014/main" id="{91B91396-4447-B6AD-7698-8826A11B44D3}"/>
                </a:ext>
              </a:extLst>
            </p:cNvPr>
            <p:cNvSpPr/>
            <p:nvPr/>
          </p:nvSpPr>
          <p:spPr>
            <a:xfrm>
              <a:off x="4020659" y="136892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2;p43">
              <a:extLst>
                <a:ext uri="{FF2B5EF4-FFF2-40B4-BE49-F238E27FC236}">
                  <a16:creationId xmlns:a16="http://schemas.microsoft.com/office/drawing/2014/main" id="{865003B1-01A4-0504-4611-4C229481D0CC}"/>
                </a:ext>
              </a:extLst>
            </p:cNvPr>
            <p:cNvSpPr/>
            <p:nvPr/>
          </p:nvSpPr>
          <p:spPr>
            <a:xfrm>
              <a:off x="4020659" y="166587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3;p43">
              <a:extLst>
                <a:ext uri="{FF2B5EF4-FFF2-40B4-BE49-F238E27FC236}">
                  <a16:creationId xmlns:a16="http://schemas.microsoft.com/office/drawing/2014/main" id="{9E95A4E5-EC26-C951-2336-92F9AC8A42DE}"/>
                </a:ext>
              </a:extLst>
            </p:cNvPr>
            <p:cNvSpPr/>
            <p:nvPr/>
          </p:nvSpPr>
          <p:spPr>
            <a:xfrm>
              <a:off x="4027391" y="1491265"/>
              <a:ext cx="137165" cy="17778"/>
            </a:xfrm>
            <a:custGeom>
              <a:avLst/>
              <a:gdLst/>
              <a:ahLst/>
              <a:cxnLst/>
              <a:rect l="l" t="t" r="r" b="b"/>
              <a:pathLst>
                <a:path w="3117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2920" y="403"/>
                    <a:pt x="2925" y="403"/>
                    <a:pt x="2931" y="403"/>
                  </a:cubicBezTo>
                  <a:cubicBezTo>
                    <a:pt x="3038" y="403"/>
                    <a:pt x="3116" y="311"/>
                    <a:pt x="3116" y="201"/>
                  </a:cubicBezTo>
                  <a:cubicBezTo>
                    <a:pt x="3116" y="96"/>
                    <a:pt x="3030" y="0"/>
                    <a:pt x="2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4;p43">
              <a:extLst>
                <a:ext uri="{FF2B5EF4-FFF2-40B4-BE49-F238E27FC236}">
                  <a16:creationId xmlns:a16="http://schemas.microsoft.com/office/drawing/2014/main" id="{13FED69F-BC0A-5723-895D-D2B2DE63CFCD}"/>
                </a:ext>
              </a:extLst>
            </p:cNvPr>
            <p:cNvSpPr/>
            <p:nvPr/>
          </p:nvSpPr>
          <p:spPr>
            <a:xfrm>
              <a:off x="4027391" y="1545655"/>
              <a:ext cx="140114" cy="17778"/>
            </a:xfrm>
            <a:custGeom>
              <a:avLst/>
              <a:gdLst/>
              <a:ahLst/>
              <a:cxnLst/>
              <a:rect l="l" t="t" r="r" b="b"/>
              <a:pathLst>
                <a:path w="318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3183" y="403"/>
                    <a:pt x="3183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79;p43">
            <a:extLst>
              <a:ext uri="{FF2B5EF4-FFF2-40B4-BE49-F238E27FC236}">
                <a16:creationId xmlns:a16="http://schemas.microsoft.com/office/drawing/2014/main" id="{D5CA8771-83FE-2997-DC0A-CDFD06D3C481}"/>
              </a:ext>
            </a:extLst>
          </p:cNvPr>
          <p:cNvGrpSpPr/>
          <p:nvPr/>
        </p:nvGrpSpPr>
        <p:grpSpPr>
          <a:xfrm rot="2820000">
            <a:off x="305328" y="4160039"/>
            <a:ext cx="353540" cy="608288"/>
            <a:chOff x="3821138" y="1222963"/>
            <a:chExt cx="353540" cy="608288"/>
          </a:xfrm>
        </p:grpSpPr>
        <p:sp>
          <p:nvSpPr>
            <p:cNvPr id="43" name="Google Shape;880;p43">
              <a:extLst>
                <a:ext uri="{FF2B5EF4-FFF2-40B4-BE49-F238E27FC236}">
                  <a16:creationId xmlns:a16="http://schemas.microsoft.com/office/drawing/2014/main" id="{EB8F045A-9D15-E371-FA2A-B0937216A565}"/>
                </a:ext>
              </a:extLst>
            </p:cNvPr>
            <p:cNvSpPr/>
            <p:nvPr/>
          </p:nvSpPr>
          <p:spPr>
            <a:xfrm>
              <a:off x="3824086" y="1222963"/>
              <a:ext cx="148123" cy="608288"/>
            </a:xfrm>
            <a:custGeom>
              <a:avLst/>
              <a:gdLst/>
              <a:ahLst/>
              <a:cxnLst/>
              <a:rect l="l" t="t" r="r" b="b"/>
              <a:pathLst>
                <a:path w="3366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44" y="1630"/>
                    <a:pt x="1582" y="2052"/>
                  </a:cubicBezTo>
                  <a:cubicBezTo>
                    <a:pt x="2292" y="2455"/>
                    <a:pt x="2963" y="2828"/>
                    <a:pt x="2963" y="3557"/>
                  </a:cubicBezTo>
                  <a:cubicBezTo>
                    <a:pt x="2963" y="4276"/>
                    <a:pt x="2292" y="4650"/>
                    <a:pt x="1582" y="5052"/>
                  </a:cubicBezTo>
                  <a:cubicBezTo>
                    <a:pt x="835" y="5474"/>
                    <a:pt x="1" y="5953"/>
                    <a:pt x="1" y="6912"/>
                  </a:cubicBezTo>
                  <a:cubicBezTo>
                    <a:pt x="1" y="7870"/>
                    <a:pt x="844" y="8340"/>
                    <a:pt x="1582" y="8762"/>
                  </a:cubicBezTo>
                  <a:cubicBezTo>
                    <a:pt x="2292" y="9164"/>
                    <a:pt x="2963" y="9548"/>
                    <a:pt x="2963" y="10267"/>
                  </a:cubicBezTo>
                  <a:cubicBezTo>
                    <a:pt x="2963" y="10986"/>
                    <a:pt x="2292" y="11369"/>
                    <a:pt x="1582" y="11772"/>
                  </a:cubicBezTo>
                  <a:cubicBezTo>
                    <a:pt x="835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74" y="12519"/>
                    <a:pt x="1784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4" y="8417"/>
                  </a:cubicBezTo>
                  <a:cubicBezTo>
                    <a:pt x="1074" y="8005"/>
                    <a:pt x="403" y="7631"/>
                    <a:pt x="403" y="6912"/>
                  </a:cubicBezTo>
                  <a:cubicBezTo>
                    <a:pt x="403" y="6183"/>
                    <a:pt x="1074" y="5810"/>
                    <a:pt x="1784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4" y="1697"/>
                  </a:cubicBezTo>
                  <a:cubicBezTo>
                    <a:pt x="1074" y="1295"/>
                    <a:pt x="403" y="921"/>
                    <a:pt x="403" y="202"/>
                  </a:cubicBezTo>
                  <a:cubicBezTo>
                    <a:pt x="403" y="68"/>
                    <a:pt x="303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1;p43">
              <a:extLst>
                <a:ext uri="{FF2B5EF4-FFF2-40B4-BE49-F238E27FC236}">
                  <a16:creationId xmlns:a16="http://schemas.microsoft.com/office/drawing/2014/main" id="{BEC3657A-7C8A-8BBE-CFDB-54FAD72922D7}"/>
                </a:ext>
              </a:extLst>
            </p:cNvPr>
            <p:cNvSpPr/>
            <p:nvPr/>
          </p:nvSpPr>
          <p:spPr>
            <a:xfrm>
              <a:off x="3824086" y="1222963"/>
              <a:ext cx="148123" cy="261173"/>
            </a:xfrm>
            <a:custGeom>
              <a:avLst/>
              <a:gdLst/>
              <a:ahLst/>
              <a:cxnLst/>
              <a:rect l="l" t="t" r="r" b="b"/>
              <a:pathLst>
                <a:path w="3366" h="5935" extrusionOk="0">
                  <a:moveTo>
                    <a:pt x="3164" y="1"/>
                  </a:moveTo>
                  <a:cubicBezTo>
                    <a:pt x="3063" y="1"/>
                    <a:pt x="2963" y="68"/>
                    <a:pt x="2963" y="202"/>
                  </a:cubicBezTo>
                  <a:cubicBezTo>
                    <a:pt x="2963" y="931"/>
                    <a:pt x="2292" y="1304"/>
                    <a:pt x="1582" y="1707"/>
                  </a:cubicBezTo>
                  <a:cubicBezTo>
                    <a:pt x="835" y="2119"/>
                    <a:pt x="1" y="2608"/>
                    <a:pt x="1" y="3557"/>
                  </a:cubicBezTo>
                  <a:cubicBezTo>
                    <a:pt x="1" y="4516"/>
                    <a:pt x="844" y="4995"/>
                    <a:pt x="1582" y="5417"/>
                  </a:cubicBezTo>
                  <a:cubicBezTo>
                    <a:pt x="1851" y="5560"/>
                    <a:pt x="2109" y="5714"/>
                    <a:pt x="2359" y="5896"/>
                  </a:cubicBezTo>
                  <a:cubicBezTo>
                    <a:pt x="2397" y="5925"/>
                    <a:pt x="2435" y="5934"/>
                    <a:pt x="2483" y="5934"/>
                  </a:cubicBezTo>
                  <a:cubicBezTo>
                    <a:pt x="2675" y="5934"/>
                    <a:pt x="2752" y="5685"/>
                    <a:pt x="2598" y="5570"/>
                  </a:cubicBezTo>
                  <a:cubicBezTo>
                    <a:pt x="2339" y="5388"/>
                    <a:pt x="2062" y="5215"/>
                    <a:pt x="1784" y="5062"/>
                  </a:cubicBezTo>
                  <a:cubicBezTo>
                    <a:pt x="1074" y="4659"/>
                    <a:pt x="403" y="4285"/>
                    <a:pt x="403" y="3557"/>
                  </a:cubicBezTo>
                  <a:cubicBezTo>
                    <a:pt x="403" y="2838"/>
                    <a:pt x="1074" y="2464"/>
                    <a:pt x="1784" y="2062"/>
                  </a:cubicBezTo>
                  <a:cubicBezTo>
                    <a:pt x="2531" y="1640"/>
                    <a:pt x="3365" y="1161"/>
                    <a:pt x="3365" y="202"/>
                  </a:cubicBezTo>
                  <a:cubicBezTo>
                    <a:pt x="3365" y="68"/>
                    <a:pt x="3264" y="1"/>
                    <a:pt x="3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2;p43">
              <a:extLst>
                <a:ext uri="{FF2B5EF4-FFF2-40B4-BE49-F238E27FC236}">
                  <a16:creationId xmlns:a16="http://schemas.microsoft.com/office/drawing/2014/main" id="{9C3C5440-2758-116E-C03F-A966ECA09DA1}"/>
                </a:ext>
              </a:extLst>
            </p:cNvPr>
            <p:cNvSpPr/>
            <p:nvPr/>
          </p:nvSpPr>
          <p:spPr>
            <a:xfrm>
              <a:off x="3824086" y="1484884"/>
              <a:ext cx="148123" cy="346367"/>
            </a:xfrm>
            <a:custGeom>
              <a:avLst/>
              <a:gdLst/>
              <a:ahLst/>
              <a:cxnLst/>
              <a:rect l="l" t="t" r="r" b="b"/>
              <a:pathLst>
                <a:path w="3366" h="7871" extrusionOk="0">
                  <a:moveTo>
                    <a:pt x="2922" y="0"/>
                  </a:moveTo>
                  <a:cubicBezTo>
                    <a:pt x="2779" y="0"/>
                    <a:pt x="2641" y="169"/>
                    <a:pt x="2752" y="327"/>
                  </a:cubicBezTo>
                  <a:cubicBezTo>
                    <a:pt x="2895" y="509"/>
                    <a:pt x="2963" y="730"/>
                    <a:pt x="2963" y="960"/>
                  </a:cubicBezTo>
                  <a:cubicBezTo>
                    <a:pt x="2963" y="1679"/>
                    <a:pt x="2292" y="2062"/>
                    <a:pt x="1582" y="2465"/>
                  </a:cubicBezTo>
                  <a:cubicBezTo>
                    <a:pt x="835" y="2877"/>
                    <a:pt x="1" y="3356"/>
                    <a:pt x="1" y="4315"/>
                  </a:cubicBezTo>
                  <a:cubicBezTo>
                    <a:pt x="1" y="5273"/>
                    <a:pt x="844" y="5743"/>
                    <a:pt x="1582" y="6165"/>
                  </a:cubicBezTo>
                  <a:cubicBezTo>
                    <a:pt x="2292" y="6567"/>
                    <a:pt x="2963" y="6951"/>
                    <a:pt x="2963" y="7670"/>
                  </a:cubicBezTo>
                  <a:cubicBezTo>
                    <a:pt x="2963" y="7785"/>
                    <a:pt x="3058" y="7871"/>
                    <a:pt x="3164" y="7871"/>
                  </a:cubicBezTo>
                  <a:cubicBezTo>
                    <a:pt x="3279" y="7871"/>
                    <a:pt x="3365" y="7785"/>
                    <a:pt x="3365" y="7670"/>
                  </a:cubicBezTo>
                  <a:cubicBezTo>
                    <a:pt x="3365" y="6721"/>
                    <a:pt x="2522" y="6241"/>
                    <a:pt x="1784" y="5820"/>
                  </a:cubicBezTo>
                  <a:cubicBezTo>
                    <a:pt x="1074" y="5417"/>
                    <a:pt x="403" y="5043"/>
                    <a:pt x="403" y="4315"/>
                  </a:cubicBezTo>
                  <a:cubicBezTo>
                    <a:pt x="403" y="3596"/>
                    <a:pt x="1074" y="3212"/>
                    <a:pt x="1784" y="2810"/>
                  </a:cubicBezTo>
                  <a:cubicBezTo>
                    <a:pt x="2531" y="2398"/>
                    <a:pt x="3365" y="1918"/>
                    <a:pt x="3365" y="960"/>
                  </a:cubicBezTo>
                  <a:cubicBezTo>
                    <a:pt x="3365" y="644"/>
                    <a:pt x="3269" y="337"/>
                    <a:pt x="3078" y="88"/>
                  </a:cubicBezTo>
                  <a:cubicBezTo>
                    <a:pt x="3035" y="26"/>
                    <a:pt x="2978" y="0"/>
                    <a:pt x="2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3;p43">
              <a:extLst>
                <a:ext uri="{FF2B5EF4-FFF2-40B4-BE49-F238E27FC236}">
                  <a16:creationId xmlns:a16="http://schemas.microsoft.com/office/drawing/2014/main" id="{96F2CCE9-87F9-DB81-1A9B-FA9B29BB2E78}"/>
                </a:ext>
              </a:extLst>
            </p:cNvPr>
            <p:cNvSpPr/>
            <p:nvPr/>
          </p:nvSpPr>
          <p:spPr>
            <a:xfrm>
              <a:off x="3828310" y="1343626"/>
              <a:ext cx="139674" cy="17734"/>
            </a:xfrm>
            <a:custGeom>
              <a:avLst/>
              <a:gdLst/>
              <a:ahLst/>
              <a:cxnLst/>
              <a:rect l="l" t="t" r="r" b="b"/>
              <a:pathLst>
                <a:path w="3174" h="403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84;p43">
              <a:extLst>
                <a:ext uri="{FF2B5EF4-FFF2-40B4-BE49-F238E27FC236}">
                  <a16:creationId xmlns:a16="http://schemas.microsoft.com/office/drawing/2014/main" id="{56C94061-9FE2-BB65-FACD-B40F590E46FD}"/>
                </a:ext>
              </a:extLst>
            </p:cNvPr>
            <p:cNvSpPr/>
            <p:nvPr/>
          </p:nvSpPr>
          <p:spPr>
            <a:xfrm>
              <a:off x="3821138" y="1518240"/>
              <a:ext cx="151071" cy="17778"/>
            </a:xfrm>
            <a:custGeom>
              <a:avLst/>
              <a:gdLst/>
              <a:ahLst/>
              <a:cxnLst/>
              <a:rect l="l" t="t" r="r" b="b"/>
              <a:pathLst>
                <a:path w="3433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3231" y="403"/>
                  </a:lnTo>
                  <a:cubicBezTo>
                    <a:pt x="3346" y="403"/>
                    <a:pt x="3432" y="317"/>
                    <a:pt x="3432" y="202"/>
                  </a:cubicBezTo>
                  <a:cubicBezTo>
                    <a:pt x="3432" y="87"/>
                    <a:pt x="3346" y="1"/>
                    <a:pt x="3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85;p43">
              <a:extLst>
                <a:ext uri="{FF2B5EF4-FFF2-40B4-BE49-F238E27FC236}">
                  <a16:creationId xmlns:a16="http://schemas.microsoft.com/office/drawing/2014/main" id="{5D791960-6E3F-13C2-1C65-7DA72260AC7D}"/>
                </a:ext>
              </a:extLst>
            </p:cNvPr>
            <p:cNvSpPr/>
            <p:nvPr/>
          </p:nvSpPr>
          <p:spPr>
            <a:xfrm>
              <a:off x="3828310" y="1398017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1"/>
                    <a:pt x="2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86;p43">
              <a:extLst>
                <a:ext uri="{FF2B5EF4-FFF2-40B4-BE49-F238E27FC236}">
                  <a16:creationId xmlns:a16="http://schemas.microsoft.com/office/drawing/2014/main" id="{918C0281-32F3-56B0-8893-DCD58CC2E5F3}"/>
                </a:ext>
              </a:extLst>
            </p:cNvPr>
            <p:cNvSpPr/>
            <p:nvPr/>
          </p:nvSpPr>
          <p:spPr>
            <a:xfrm>
              <a:off x="3828310" y="1639695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914" y="1"/>
                  </a:moveTo>
                  <a:cubicBezTo>
                    <a:pt x="2911" y="1"/>
                    <a:pt x="2908" y="1"/>
                    <a:pt x="2905" y="1"/>
                  </a:cubicBezTo>
                  <a:lnTo>
                    <a:pt x="269" y="1"/>
                  </a:lnTo>
                  <a:cubicBezTo>
                    <a:pt x="1" y="1"/>
                    <a:pt x="1" y="404"/>
                    <a:pt x="269" y="404"/>
                  </a:cubicBezTo>
                  <a:lnTo>
                    <a:pt x="2905" y="404"/>
                  </a:lnTo>
                  <a:cubicBezTo>
                    <a:pt x="3170" y="394"/>
                    <a:pt x="3173" y="1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87;p43">
              <a:extLst>
                <a:ext uri="{FF2B5EF4-FFF2-40B4-BE49-F238E27FC236}">
                  <a16:creationId xmlns:a16="http://schemas.microsoft.com/office/drawing/2014/main" id="{7DFFC1C3-4D31-7CD6-FF00-AFCF51C7F9EA}"/>
                </a:ext>
              </a:extLst>
            </p:cNvPr>
            <p:cNvSpPr/>
            <p:nvPr/>
          </p:nvSpPr>
          <p:spPr>
            <a:xfrm>
              <a:off x="3828310" y="1693294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88;p43">
              <a:extLst>
                <a:ext uri="{FF2B5EF4-FFF2-40B4-BE49-F238E27FC236}">
                  <a16:creationId xmlns:a16="http://schemas.microsoft.com/office/drawing/2014/main" id="{242E6FDA-1A14-B494-FB3E-EBC02A9D19AB}"/>
                </a:ext>
              </a:extLst>
            </p:cNvPr>
            <p:cNvSpPr/>
            <p:nvPr/>
          </p:nvSpPr>
          <p:spPr>
            <a:xfrm>
              <a:off x="4023607" y="1222963"/>
              <a:ext cx="148079" cy="608288"/>
            </a:xfrm>
            <a:custGeom>
              <a:avLst/>
              <a:gdLst/>
              <a:ahLst/>
              <a:cxnLst/>
              <a:rect l="l" t="t" r="r" b="b"/>
              <a:pathLst>
                <a:path w="3365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34" y="1630"/>
                    <a:pt x="1582" y="2052"/>
                  </a:cubicBezTo>
                  <a:cubicBezTo>
                    <a:pt x="2291" y="2455"/>
                    <a:pt x="2962" y="2828"/>
                    <a:pt x="2962" y="3557"/>
                  </a:cubicBezTo>
                  <a:cubicBezTo>
                    <a:pt x="2962" y="4276"/>
                    <a:pt x="2291" y="4650"/>
                    <a:pt x="1582" y="5052"/>
                  </a:cubicBezTo>
                  <a:cubicBezTo>
                    <a:pt x="834" y="5474"/>
                    <a:pt x="1" y="5953"/>
                    <a:pt x="1" y="6912"/>
                  </a:cubicBezTo>
                  <a:cubicBezTo>
                    <a:pt x="1" y="7870"/>
                    <a:pt x="834" y="8340"/>
                    <a:pt x="1582" y="8762"/>
                  </a:cubicBezTo>
                  <a:cubicBezTo>
                    <a:pt x="2291" y="9164"/>
                    <a:pt x="2962" y="9548"/>
                    <a:pt x="2962" y="10267"/>
                  </a:cubicBezTo>
                  <a:cubicBezTo>
                    <a:pt x="2962" y="10986"/>
                    <a:pt x="2291" y="11369"/>
                    <a:pt x="1582" y="11772"/>
                  </a:cubicBezTo>
                  <a:cubicBezTo>
                    <a:pt x="834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65" y="12519"/>
                    <a:pt x="1783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3" y="8417"/>
                  </a:cubicBezTo>
                  <a:cubicBezTo>
                    <a:pt x="1065" y="8005"/>
                    <a:pt x="403" y="7631"/>
                    <a:pt x="403" y="6912"/>
                  </a:cubicBezTo>
                  <a:cubicBezTo>
                    <a:pt x="403" y="6183"/>
                    <a:pt x="1065" y="5810"/>
                    <a:pt x="1783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3" y="1697"/>
                  </a:cubicBezTo>
                  <a:cubicBezTo>
                    <a:pt x="1065" y="1295"/>
                    <a:pt x="403" y="921"/>
                    <a:pt x="403" y="202"/>
                  </a:cubicBezTo>
                  <a:cubicBezTo>
                    <a:pt x="403" y="68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89;p43">
              <a:extLst>
                <a:ext uri="{FF2B5EF4-FFF2-40B4-BE49-F238E27FC236}">
                  <a16:creationId xmlns:a16="http://schemas.microsoft.com/office/drawing/2014/main" id="{717980E2-ACB5-542F-8304-C187DCD55F47}"/>
                </a:ext>
              </a:extLst>
            </p:cNvPr>
            <p:cNvSpPr/>
            <p:nvPr/>
          </p:nvSpPr>
          <p:spPr>
            <a:xfrm>
              <a:off x="4055687" y="1223403"/>
              <a:ext cx="115999" cy="110982"/>
            </a:xfrm>
            <a:custGeom>
              <a:avLst/>
              <a:gdLst/>
              <a:ahLst/>
              <a:cxnLst/>
              <a:rect l="l" t="t" r="r" b="b"/>
              <a:pathLst>
                <a:path w="2636" h="2522" extrusionOk="0">
                  <a:moveTo>
                    <a:pt x="2435" y="0"/>
                  </a:moveTo>
                  <a:cubicBezTo>
                    <a:pt x="2334" y="0"/>
                    <a:pt x="2233" y="67"/>
                    <a:pt x="2233" y="202"/>
                  </a:cubicBezTo>
                  <a:cubicBezTo>
                    <a:pt x="2233" y="921"/>
                    <a:pt x="1562" y="1304"/>
                    <a:pt x="853" y="1707"/>
                  </a:cubicBezTo>
                  <a:cubicBezTo>
                    <a:pt x="604" y="1841"/>
                    <a:pt x="355" y="1994"/>
                    <a:pt x="115" y="2157"/>
                  </a:cubicBezTo>
                  <a:cubicBezTo>
                    <a:pt x="19" y="2224"/>
                    <a:pt x="0" y="2349"/>
                    <a:pt x="58" y="2435"/>
                  </a:cubicBezTo>
                  <a:cubicBezTo>
                    <a:pt x="96" y="2493"/>
                    <a:pt x="163" y="2521"/>
                    <a:pt x="230" y="2521"/>
                  </a:cubicBezTo>
                  <a:cubicBezTo>
                    <a:pt x="268" y="2521"/>
                    <a:pt x="307" y="2512"/>
                    <a:pt x="345" y="2483"/>
                  </a:cubicBezTo>
                  <a:cubicBezTo>
                    <a:pt x="556" y="2330"/>
                    <a:pt x="815" y="2195"/>
                    <a:pt x="1054" y="2052"/>
                  </a:cubicBezTo>
                  <a:cubicBezTo>
                    <a:pt x="1802" y="1639"/>
                    <a:pt x="2636" y="1160"/>
                    <a:pt x="2636" y="202"/>
                  </a:cubicBezTo>
                  <a:cubicBezTo>
                    <a:pt x="2636" y="67"/>
                    <a:pt x="2535" y="0"/>
                    <a:pt x="2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90;p43">
              <a:extLst>
                <a:ext uri="{FF2B5EF4-FFF2-40B4-BE49-F238E27FC236}">
                  <a16:creationId xmlns:a16="http://schemas.microsoft.com/office/drawing/2014/main" id="{EF981FB0-6ABB-7D32-3792-D5D14D62ABFE}"/>
                </a:ext>
              </a:extLst>
            </p:cNvPr>
            <p:cNvSpPr/>
            <p:nvPr/>
          </p:nvSpPr>
          <p:spPr>
            <a:xfrm>
              <a:off x="4023607" y="1335793"/>
              <a:ext cx="148519" cy="495458"/>
            </a:xfrm>
            <a:custGeom>
              <a:avLst/>
              <a:gdLst/>
              <a:ahLst/>
              <a:cxnLst/>
              <a:rect l="l" t="t" r="r" b="b"/>
              <a:pathLst>
                <a:path w="3375" h="11259" extrusionOk="0">
                  <a:moveTo>
                    <a:pt x="471" y="1"/>
                  </a:moveTo>
                  <a:cubicBezTo>
                    <a:pt x="413" y="1"/>
                    <a:pt x="355" y="27"/>
                    <a:pt x="317" y="82"/>
                  </a:cubicBezTo>
                  <a:cubicBezTo>
                    <a:pt x="106" y="341"/>
                    <a:pt x="1" y="657"/>
                    <a:pt x="1" y="993"/>
                  </a:cubicBezTo>
                  <a:cubicBezTo>
                    <a:pt x="1" y="1942"/>
                    <a:pt x="844" y="2421"/>
                    <a:pt x="1582" y="2843"/>
                  </a:cubicBezTo>
                  <a:cubicBezTo>
                    <a:pt x="2291" y="3246"/>
                    <a:pt x="2962" y="3619"/>
                    <a:pt x="2962" y="4348"/>
                  </a:cubicBezTo>
                  <a:cubicBezTo>
                    <a:pt x="2962" y="5067"/>
                    <a:pt x="2291" y="5450"/>
                    <a:pt x="1582" y="5853"/>
                  </a:cubicBezTo>
                  <a:cubicBezTo>
                    <a:pt x="834" y="6265"/>
                    <a:pt x="1" y="6744"/>
                    <a:pt x="1" y="7703"/>
                  </a:cubicBezTo>
                  <a:cubicBezTo>
                    <a:pt x="1" y="8661"/>
                    <a:pt x="844" y="9131"/>
                    <a:pt x="1582" y="9553"/>
                  </a:cubicBezTo>
                  <a:cubicBezTo>
                    <a:pt x="2291" y="9955"/>
                    <a:pt x="2962" y="10339"/>
                    <a:pt x="2962" y="11058"/>
                  </a:cubicBezTo>
                  <a:cubicBezTo>
                    <a:pt x="2962" y="11173"/>
                    <a:pt x="3058" y="11259"/>
                    <a:pt x="3164" y="11259"/>
                  </a:cubicBezTo>
                  <a:cubicBezTo>
                    <a:pt x="3279" y="11259"/>
                    <a:pt x="3365" y="11173"/>
                    <a:pt x="3375" y="11058"/>
                  </a:cubicBezTo>
                  <a:cubicBezTo>
                    <a:pt x="3375" y="10109"/>
                    <a:pt x="2531" y="9629"/>
                    <a:pt x="1783" y="9208"/>
                  </a:cubicBezTo>
                  <a:cubicBezTo>
                    <a:pt x="1074" y="8805"/>
                    <a:pt x="403" y="8431"/>
                    <a:pt x="403" y="7703"/>
                  </a:cubicBezTo>
                  <a:cubicBezTo>
                    <a:pt x="403" y="6984"/>
                    <a:pt x="1074" y="6600"/>
                    <a:pt x="1783" y="6198"/>
                  </a:cubicBezTo>
                  <a:cubicBezTo>
                    <a:pt x="2531" y="5786"/>
                    <a:pt x="3375" y="5306"/>
                    <a:pt x="3375" y="4348"/>
                  </a:cubicBezTo>
                  <a:cubicBezTo>
                    <a:pt x="3375" y="3389"/>
                    <a:pt x="2531" y="2920"/>
                    <a:pt x="1783" y="2498"/>
                  </a:cubicBezTo>
                  <a:cubicBezTo>
                    <a:pt x="1074" y="2095"/>
                    <a:pt x="403" y="1712"/>
                    <a:pt x="403" y="993"/>
                  </a:cubicBezTo>
                  <a:cubicBezTo>
                    <a:pt x="403" y="753"/>
                    <a:pt x="489" y="523"/>
                    <a:pt x="633" y="332"/>
                  </a:cubicBezTo>
                  <a:cubicBezTo>
                    <a:pt x="700" y="245"/>
                    <a:pt x="691" y="111"/>
                    <a:pt x="595" y="44"/>
                  </a:cubicBezTo>
                  <a:cubicBezTo>
                    <a:pt x="558" y="15"/>
                    <a:pt x="514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91;p43">
              <a:extLst>
                <a:ext uri="{FF2B5EF4-FFF2-40B4-BE49-F238E27FC236}">
                  <a16:creationId xmlns:a16="http://schemas.microsoft.com/office/drawing/2014/main" id="{CB2AC479-DBC6-5A93-A190-4C3E90057037}"/>
                </a:ext>
              </a:extLst>
            </p:cNvPr>
            <p:cNvSpPr/>
            <p:nvPr/>
          </p:nvSpPr>
          <p:spPr>
            <a:xfrm>
              <a:off x="4020659" y="136892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92;p43">
              <a:extLst>
                <a:ext uri="{FF2B5EF4-FFF2-40B4-BE49-F238E27FC236}">
                  <a16:creationId xmlns:a16="http://schemas.microsoft.com/office/drawing/2014/main" id="{3FA7DE69-7370-A9FB-95EC-941B54957625}"/>
                </a:ext>
              </a:extLst>
            </p:cNvPr>
            <p:cNvSpPr/>
            <p:nvPr/>
          </p:nvSpPr>
          <p:spPr>
            <a:xfrm>
              <a:off x="4020659" y="166587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93;p43">
              <a:extLst>
                <a:ext uri="{FF2B5EF4-FFF2-40B4-BE49-F238E27FC236}">
                  <a16:creationId xmlns:a16="http://schemas.microsoft.com/office/drawing/2014/main" id="{F476556E-6D5C-F682-65D1-A085852B82E3}"/>
                </a:ext>
              </a:extLst>
            </p:cNvPr>
            <p:cNvSpPr/>
            <p:nvPr/>
          </p:nvSpPr>
          <p:spPr>
            <a:xfrm>
              <a:off x="4027391" y="1491265"/>
              <a:ext cx="137165" cy="17778"/>
            </a:xfrm>
            <a:custGeom>
              <a:avLst/>
              <a:gdLst/>
              <a:ahLst/>
              <a:cxnLst/>
              <a:rect l="l" t="t" r="r" b="b"/>
              <a:pathLst>
                <a:path w="3117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2920" y="403"/>
                    <a:pt x="2925" y="403"/>
                    <a:pt x="2931" y="403"/>
                  </a:cubicBezTo>
                  <a:cubicBezTo>
                    <a:pt x="3038" y="403"/>
                    <a:pt x="3116" y="311"/>
                    <a:pt x="3116" y="201"/>
                  </a:cubicBezTo>
                  <a:cubicBezTo>
                    <a:pt x="3116" y="96"/>
                    <a:pt x="3030" y="0"/>
                    <a:pt x="2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94;p43">
              <a:extLst>
                <a:ext uri="{FF2B5EF4-FFF2-40B4-BE49-F238E27FC236}">
                  <a16:creationId xmlns:a16="http://schemas.microsoft.com/office/drawing/2014/main" id="{C763DBF7-78D8-78F1-554E-E05B04272580}"/>
                </a:ext>
              </a:extLst>
            </p:cNvPr>
            <p:cNvSpPr/>
            <p:nvPr/>
          </p:nvSpPr>
          <p:spPr>
            <a:xfrm>
              <a:off x="4027391" y="1545655"/>
              <a:ext cx="140114" cy="17778"/>
            </a:xfrm>
            <a:custGeom>
              <a:avLst/>
              <a:gdLst/>
              <a:ahLst/>
              <a:cxnLst/>
              <a:rect l="l" t="t" r="r" b="b"/>
              <a:pathLst>
                <a:path w="318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3183" y="403"/>
                    <a:pt x="3183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879;p43">
            <a:extLst>
              <a:ext uri="{FF2B5EF4-FFF2-40B4-BE49-F238E27FC236}">
                <a16:creationId xmlns:a16="http://schemas.microsoft.com/office/drawing/2014/main" id="{4677030F-F465-2DD0-8219-F3588A0074EC}"/>
              </a:ext>
            </a:extLst>
          </p:cNvPr>
          <p:cNvGrpSpPr/>
          <p:nvPr/>
        </p:nvGrpSpPr>
        <p:grpSpPr>
          <a:xfrm rot="1380000">
            <a:off x="7638180" y="772695"/>
            <a:ext cx="505458" cy="1020636"/>
            <a:chOff x="3821138" y="1222963"/>
            <a:chExt cx="353540" cy="608288"/>
          </a:xfrm>
        </p:grpSpPr>
        <p:sp>
          <p:nvSpPr>
            <p:cNvPr id="60" name="Google Shape;880;p43">
              <a:extLst>
                <a:ext uri="{FF2B5EF4-FFF2-40B4-BE49-F238E27FC236}">
                  <a16:creationId xmlns:a16="http://schemas.microsoft.com/office/drawing/2014/main" id="{245E96A6-A1B6-26F2-BBC2-4350F6A7F995}"/>
                </a:ext>
              </a:extLst>
            </p:cNvPr>
            <p:cNvSpPr/>
            <p:nvPr/>
          </p:nvSpPr>
          <p:spPr>
            <a:xfrm>
              <a:off x="3824086" y="1222963"/>
              <a:ext cx="148123" cy="608288"/>
            </a:xfrm>
            <a:custGeom>
              <a:avLst/>
              <a:gdLst/>
              <a:ahLst/>
              <a:cxnLst/>
              <a:rect l="l" t="t" r="r" b="b"/>
              <a:pathLst>
                <a:path w="3366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44" y="1630"/>
                    <a:pt x="1582" y="2052"/>
                  </a:cubicBezTo>
                  <a:cubicBezTo>
                    <a:pt x="2292" y="2455"/>
                    <a:pt x="2963" y="2828"/>
                    <a:pt x="2963" y="3557"/>
                  </a:cubicBezTo>
                  <a:cubicBezTo>
                    <a:pt x="2963" y="4276"/>
                    <a:pt x="2292" y="4650"/>
                    <a:pt x="1582" y="5052"/>
                  </a:cubicBezTo>
                  <a:cubicBezTo>
                    <a:pt x="835" y="5474"/>
                    <a:pt x="1" y="5953"/>
                    <a:pt x="1" y="6912"/>
                  </a:cubicBezTo>
                  <a:cubicBezTo>
                    <a:pt x="1" y="7870"/>
                    <a:pt x="844" y="8340"/>
                    <a:pt x="1582" y="8762"/>
                  </a:cubicBezTo>
                  <a:cubicBezTo>
                    <a:pt x="2292" y="9164"/>
                    <a:pt x="2963" y="9548"/>
                    <a:pt x="2963" y="10267"/>
                  </a:cubicBezTo>
                  <a:cubicBezTo>
                    <a:pt x="2963" y="10986"/>
                    <a:pt x="2292" y="11369"/>
                    <a:pt x="1582" y="11772"/>
                  </a:cubicBezTo>
                  <a:cubicBezTo>
                    <a:pt x="835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74" y="12519"/>
                    <a:pt x="1784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4" y="8417"/>
                  </a:cubicBezTo>
                  <a:cubicBezTo>
                    <a:pt x="1074" y="8005"/>
                    <a:pt x="403" y="7631"/>
                    <a:pt x="403" y="6912"/>
                  </a:cubicBezTo>
                  <a:cubicBezTo>
                    <a:pt x="403" y="6183"/>
                    <a:pt x="1074" y="5810"/>
                    <a:pt x="1784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4" y="1697"/>
                  </a:cubicBezTo>
                  <a:cubicBezTo>
                    <a:pt x="1074" y="1295"/>
                    <a:pt x="403" y="921"/>
                    <a:pt x="403" y="202"/>
                  </a:cubicBezTo>
                  <a:cubicBezTo>
                    <a:pt x="403" y="68"/>
                    <a:pt x="303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1;p43">
              <a:extLst>
                <a:ext uri="{FF2B5EF4-FFF2-40B4-BE49-F238E27FC236}">
                  <a16:creationId xmlns:a16="http://schemas.microsoft.com/office/drawing/2014/main" id="{25FA4606-76ED-38DA-3137-C2797A05438A}"/>
                </a:ext>
              </a:extLst>
            </p:cNvPr>
            <p:cNvSpPr/>
            <p:nvPr/>
          </p:nvSpPr>
          <p:spPr>
            <a:xfrm>
              <a:off x="3824086" y="1222963"/>
              <a:ext cx="148123" cy="261173"/>
            </a:xfrm>
            <a:custGeom>
              <a:avLst/>
              <a:gdLst/>
              <a:ahLst/>
              <a:cxnLst/>
              <a:rect l="l" t="t" r="r" b="b"/>
              <a:pathLst>
                <a:path w="3366" h="5935" extrusionOk="0">
                  <a:moveTo>
                    <a:pt x="3164" y="1"/>
                  </a:moveTo>
                  <a:cubicBezTo>
                    <a:pt x="3063" y="1"/>
                    <a:pt x="2963" y="68"/>
                    <a:pt x="2963" y="202"/>
                  </a:cubicBezTo>
                  <a:cubicBezTo>
                    <a:pt x="2963" y="931"/>
                    <a:pt x="2292" y="1304"/>
                    <a:pt x="1582" y="1707"/>
                  </a:cubicBezTo>
                  <a:cubicBezTo>
                    <a:pt x="835" y="2119"/>
                    <a:pt x="1" y="2608"/>
                    <a:pt x="1" y="3557"/>
                  </a:cubicBezTo>
                  <a:cubicBezTo>
                    <a:pt x="1" y="4516"/>
                    <a:pt x="844" y="4995"/>
                    <a:pt x="1582" y="5417"/>
                  </a:cubicBezTo>
                  <a:cubicBezTo>
                    <a:pt x="1851" y="5560"/>
                    <a:pt x="2109" y="5714"/>
                    <a:pt x="2359" y="5896"/>
                  </a:cubicBezTo>
                  <a:cubicBezTo>
                    <a:pt x="2397" y="5925"/>
                    <a:pt x="2435" y="5934"/>
                    <a:pt x="2483" y="5934"/>
                  </a:cubicBezTo>
                  <a:cubicBezTo>
                    <a:pt x="2675" y="5934"/>
                    <a:pt x="2752" y="5685"/>
                    <a:pt x="2598" y="5570"/>
                  </a:cubicBezTo>
                  <a:cubicBezTo>
                    <a:pt x="2339" y="5388"/>
                    <a:pt x="2062" y="5215"/>
                    <a:pt x="1784" y="5062"/>
                  </a:cubicBezTo>
                  <a:cubicBezTo>
                    <a:pt x="1074" y="4659"/>
                    <a:pt x="403" y="4285"/>
                    <a:pt x="403" y="3557"/>
                  </a:cubicBezTo>
                  <a:cubicBezTo>
                    <a:pt x="403" y="2838"/>
                    <a:pt x="1074" y="2464"/>
                    <a:pt x="1784" y="2062"/>
                  </a:cubicBezTo>
                  <a:cubicBezTo>
                    <a:pt x="2531" y="1640"/>
                    <a:pt x="3365" y="1161"/>
                    <a:pt x="3365" y="202"/>
                  </a:cubicBezTo>
                  <a:cubicBezTo>
                    <a:pt x="3365" y="68"/>
                    <a:pt x="3264" y="1"/>
                    <a:pt x="3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82;p43">
              <a:extLst>
                <a:ext uri="{FF2B5EF4-FFF2-40B4-BE49-F238E27FC236}">
                  <a16:creationId xmlns:a16="http://schemas.microsoft.com/office/drawing/2014/main" id="{CF12AEFB-C8A1-D589-6603-8435664CE5DF}"/>
                </a:ext>
              </a:extLst>
            </p:cNvPr>
            <p:cNvSpPr/>
            <p:nvPr/>
          </p:nvSpPr>
          <p:spPr>
            <a:xfrm>
              <a:off x="3824086" y="1484884"/>
              <a:ext cx="148123" cy="346367"/>
            </a:xfrm>
            <a:custGeom>
              <a:avLst/>
              <a:gdLst/>
              <a:ahLst/>
              <a:cxnLst/>
              <a:rect l="l" t="t" r="r" b="b"/>
              <a:pathLst>
                <a:path w="3366" h="7871" extrusionOk="0">
                  <a:moveTo>
                    <a:pt x="2922" y="0"/>
                  </a:moveTo>
                  <a:cubicBezTo>
                    <a:pt x="2779" y="0"/>
                    <a:pt x="2641" y="169"/>
                    <a:pt x="2752" y="327"/>
                  </a:cubicBezTo>
                  <a:cubicBezTo>
                    <a:pt x="2895" y="509"/>
                    <a:pt x="2963" y="730"/>
                    <a:pt x="2963" y="960"/>
                  </a:cubicBezTo>
                  <a:cubicBezTo>
                    <a:pt x="2963" y="1679"/>
                    <a:pt x="2292" y="2062"/>
                    <a:pt x="1582" y="2465"/>
                  </a:cubicBezTo>
                  <a:cubicBezTo>
                    <a:pt x="835" y="2877"/>
                    <a:pt x="1" y="3356"/>
                    <a:pt x="1" y="4315"/>
                  </a:cubicBezTo>
                  <a:cubicBezTo>
                    <a:pt x="1" y="5273"/>
                    <a:pt x="844" y="5743"/>
                    <a:pt x="1582" y="6165"/>
                  </a:cubicBezTo>
                  <a:cubicBezTo>
                    <a:pt x="2292" y="6567"/>
                    <a:pt x="2963" y="6951"/>
                    <a:pt x="2963" y="7670"/>
                  </a:cubicBezTo>
                  <a:cubicBezTo>
                    <a:pt x="2963" y="7785"/>
                    <a:pt x="3058" y="7871"/>
                    <a:pt x="3164" y="7871"/>
                  </a:cubicBezTo>
                  <a:cubicBezTo>
                    <a:pt x="3279" y="7871"/>
                    <a:pt x="3365" y="7785"/>
                    <a:pt x="3365" y="7670"/>
                  </a:cubicBezTo>
                  <a:cubicBezTo>
                    <a:pt x="3365" y="6721"/>
                    <a:pt x="2522" y="6241"/>
                    <a:pt x="1784" y="5820"/>
                  </a:cubicBezTo>
                  <a:cubicBezTo>
                    <a:pt x="1074" y="5417"/>
                    <a:pt x="403" y="5043"/>
                    <a:pt x="403" y="4315"/>
                  </a:cubicBezTo>
                  <a:cubicBezTo>
                    <a:pt x="403" y="3596"/>
                    <a:pt x="1074" y="3212"/>
                    <a:pt x="1784" y="2810"/>
                  </a:cubicBezTo>
                  <a:cubicBezTo>
                    <a:pt x="2531" y="2398"/>
                    <a:pt x="3365" y="1918"/>
                    <a:pt x="3365" y="960"/>
                  </a:cubicBezTo>
                  <a:cubicBezTo>
                    <a:pt x="3365" y="644"/>
                    <a:pt x="3269" y="337"/>
                    <a:pt x="3078" y="88"/>
                  </a:cubicBezTo>
                  <a:cubicBezTo>
                    <a:pt x="3035" y="26"/>
                    <a:pt x="2978" y="0"/>
                    <a:pt x="2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3;p43">
              <a:extLst>
                <a:ext uri="{FF2B5EF4-FFF2-40B4-BE49-F238E27FC236}">
                  <a16:creationId xmlns:a16="http://schemas.microsoft.com/office/drawing/2014/main" id="{09F5001F-78C4-9D99-1EFB-FC7A952412F2}"/>
                </a:ext>
              </a:extLst>
            </p:cNvPr>
            <p:cNvSpPr/>
            <p:nvPr/>
          </p:nvSpPr>
          <p:spPr>
            <a:xfrm>
              <a:off x="3828310" y="1343626"/>
              <a:ext cx="139674" cy="17734"/>
            </a:xfrm>
            <a:custGeom>
              <a:avLst/>
              <a:gdLst/>
              <a:ahLst/>
              <a:cxnLst/>
              <a:rect l="l" t="t" r="r" b="b"/>
              <a:pathLst>
                <a:path w="3174" h="403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4;p43">
              <a:extLst>
                <a:ext uri="{FF2B5EF4-FFF2-40B4-BE49-F238E27FC236}">
                  <a16:creationId xmlns:a16="http://schemas.microsoft.com/office/drawing/2014/main" id="{2C1BD27B-4DFC-C996-5300-904E9D15747C}"/>
                </a:ext>
              </a:extLst>
            </p:cNvPr>
            <p:cNvSpPr/>
            <p:nvPr/>
          </p:nvSpPr>
          <p:spPr>
            <a:xfrm>
              <a:off x="3821138" y="1518240"/>
              <a:ext cx="151071" cy="17778"/>
            </a:xfrm>
            <a:custGeom>
              <a:avLst/>
              <a:gdLst/>
              <a:ahLst/>
              <a:cxnLst/>
              <a:rect l="l" t="t" r="r" b="b"/>
              <a:pathLst>
                <a:path w="3433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3231" y="403"/>
                  </a:lnTo>
                  <a:cubicBezTo>
                    <a:pt x="3346" y="403"/>
                    <a:pt x="3432" y="317"/>
                    <a:pt x="3432" y="202"/>
                  </a:cubicBezTo>
                  <a:cubicBezTo>
                    <a:pt x="3432" y="87"/>
                    <a:pt x="3346" y="1"/>
                    <a:pt x="3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5;p43">
              <a:extLst>
                <a:ext uri="{FF2B5EF4-FFF2-40B4-BE49-F238E27FC236}">
                  <a16:creationId xmlns:a16="http://schemas.microsoft.com/office/drawing/2014/main" id="{A9142871-44E2-045C-6F9F-A10DAB4BD86D}"/>
                </a:ext>
              </a:extLst>
            </p:cNvPr>
            <p:cNvSpPr/>
            <p:nvPr/>
          </p:nvSpPr>
          <p:spPr>
            <a:xfrm>
              <a:off x="3828310" y="1398017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1"/>
                    <a:pt x="2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6;p43">
              <a:extLst>
                <a:ext uri="{FF2B5EF4-FFF2-40B4-BE49-F238E27FC236}">
                  <a16:creationId xmlns:a16="http://schemas.microsoft.com/office/drawing/2014/main" id="{ECEEF09E-BFBB-CA40-9E56-36B5C4D2560B}"/>
                </a:ext>
              </a:extLst>
            </p:cNvPr>
            <p:cNvSpPr/>
            <p:nvPr/>
          </p:nvSpPr>
          <p:spPr>
            <a:xfrm>
              <a:off x="3828310" y="1639695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914" y="1"/>
                  </a:moveTo>
                  <a:cubicBezTo>
                    <a:pt x="2911" y="1"/>
                    <a:pt x="2908" y="1"/>
                    <a:pt x="2905" y="1"/>
                  </a:cubicBezTo>
                  <a:lnTo>
                    <a:pt x="269" y="1"/>
                  </a:lnTo>
                  <a:cubicBezTo>
                    <a:pt x="1" y="1"/>
                    <a:pt x="1" y="404"/>
                    <a:pt x="269" y="404"/>
                  </a:cubicBezTo>
                  <a:lnTo>
                    <a:pt x="2905" y="404"/>
                  </a:lnTo>
                  <a:cubicBezTo>
                    <a:pt x="3170" y="394"/>
                    <a:pt x="3173" y="1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7;p43">
              <a:extLst>
                <a:ext uri="{FF2B5EF4-FFF2-40B4-BE49-F238E27FC236}">
                  <a16:creationId xmlns:a16="http://schemas.microsoft.com/office/drawing/2014/main" id="{3CF79C7B-1EC5-35AA-0A54-0493DF07DE5A}"/>
                </a:ext>
              </a:extLst>
            </p:cNvPr>
            <p:cNvSpPr/>
            <p:nvPr/>
          </p:nvSpPr>
          <p:spPr>
            <a:xfrm>
              <a:off x="3828310" y="1693294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88;p43">
              <a:extLst>
                <a:ext uri="{FF2B5EF4-FFF2-40B4-BE49-F238E27FC236}">
                  <a16:creationId xmlns:a16="http://schemas.microsoft.com/office/drawing/2014/main" id="{D5FCA437-7A0E-F6CE-EBE5-04D8DAC03D52}"/>
                </a:ext>
              </a:extLst>
            </p:cNvPr>
            <p:cNvSpPr/>
            <p:nvPr/>
          </p:nvSpPr>
          <p:spPr>
            <a:xfrm>
              <a:off x="4023607" y="1222963"/>
              <a:ext cx="148079" cy="608288"/>
            </a:xfrm>
            <a:custGeom>
              <a:avLst/>
              <a:gdLst/>
              <a:ahLst/>
              <a:cxnLst/>
              <a:rect l="l" t="t" r="r" b="b"/>
              <a:pathLst>
                <a:path w="3365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34" y="1630"/>
                    <a:pt x="1582" y="2052"/>
                  </a:cubicBezTo>
                  <a:cubicBezTo>
                    <a:pt x="2291" y="2455"/>
                    <a:pt x="2962" y="2828"/>
                    <a:pt x="2962" y="3557"/>
                  </a:cubicBezTo>
                  <a:cubicBezTo>
                    <a:pt x="2962" y="4276"/>
                    <a:pt x="2291" y="4650"/>
                    <a:pt x="1582" y="5052"/>
                  </a:cubicBezTo>
                  <a:cubicBezTo>
                    <a:pt x="834" y="5474"/>
                    <a:pt x="1" y="5953"/>
                    <a:pt x="1" y="6912"/>
                  </a:cubicBezTo>
                  <a:cubicBezTo>
                    <a:pt x="1" y="7870"/>
                    <a:pt x="834" y="8340"/>
                    <a:pt x="1582" y="8762"/>
                  </a:cubicBezTo>
                  <a:cubicBezTo>
                    <a:pt x="2291" y="9164"/>
                    <a:pt x="2962" y="9548"/>
                    <a:pt x="2962" y="10267"/>
                  </a:cubicBezTo>
                  <a:cubicBezTo>
                    <a:pt x="2962" y="10986"/>
                    <a:pt x="2291" y="11369"/>
                    <a:pt x="1582" y="11772"/>
                  </a:cubicBezTo>
                  <a:cubicBezTo>
                    <a:pt x="834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65" y="12519"/>
                    <a:pt x="1783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3" y="8417"/>
                  </a:cubicBezTo>
                  <a:cubicBezTo>
                    <a:pt x="1065" y="8005"/>
                    <a:pt x="403" y="7631"/>
                    <a:pt x="403" y="6912"/>
                  </a:cubicBezTo>
                  <a:cubicBezTo>
                    <a:pt x="403" y="6183"/>
                    <a:pt x="1065" y="5810"/>
                    <a:pt x="1783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3" y="1697"/>
                  </a:cubicBezTo>
                  <a:cubicBezTo>
                    <a:pt x="1065" y="1295"/>
                    <a:pt x="403" y="921"/>
                    <a:pt x="403" y="202"/>
                  </a:cubicBezTo>
                  <a:cubicBezTo>
                    <a:pt x="403" y="68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89;p43">
              <a:extLst>
                <a:ext uri="{FF2B5EF4-FFF2-40B4-BE49-F238E27FC236}">
                  <a16:creationId xmlns:a16="http://schemas.microsoft.com/office/drawing/2014/main" id="{EECFA01C-C6EE-2627-0E74-CEDC64DBBB82}"/>
                </a:ext>
              </a:extLst>
            </p:cNvPr>
            <p:cNvSpPr/>
            <p:nvPr/>
          </p:nvSpPr>
          <p:spPr>
            <a:xfrm>
              <a:off x="4055687" y="1223403"/>
              <a:ext cx="115999" cy="110982"/>
            </a:xfrm>
            <a:custGeom>
              <a:avLst/>
              <a:gdLst/>
              <a:ahLst/>
              <a:cxnLst/>
              <a:rect l="l" t="t" r="r" b="b"/>
              <a:pathLst>
                <a:path w="2636" h="2522" extrusionOk="0">
                  <a:moveTo>
                    <a:pt x="2435" y="0"/>
                  </a:moveTo>
                  <a:cubicBezTo>
                    <a:pt x="2334" y="0"/>
                    <a:pt x="2233" y="67"/>
                    <a:pt x="2233" y="202"/>
                  </a:cubicBezTo>
                  <a:cubicBezTo>
                    <a:pt x="2233" y="921"/>
                    <a:pt x="1562" y="1304"/>
                    <a:pt x="853" y="1707"/>
                  </a:cubicBezTo>
                  <a:cubicBezTo>
                    <a:pt x="604" y="1841"/>
                    <a:pt x="355" y="1994"/>
                    <a:pt x="115" y="2157"/>
                  </a:cubicBezTo>
                  <a:cubicBezTo>
                    <a:pt x="19" y="2224"/>
                    <a:pt x="0" y="2349"/>
                    <a:pt x="58" y="2435"/>
                  </a:cubicBezTo>
                  <a:cubicBezTo>
                    <a:pt x="96" y="2493"/>
                    <a:pt x="163" y="2521"/>
                    <a:pt x="230" y="2521"/>
                  </a:cubicBezTo>
                  <a:cubicBezTo>
                    <a:pt x="268" y="2521"/>
                    <a:pt x="307" y="2512"/>
                    <a:pt x="345" y="2483"/>
                  </a:cubicBezTo>
                  <a:cubicBezTo>
                    <a:pt x="556" y="2330"/>
                    <a:pt x="815" y="2195"/>
                    <a:pt x="1054" y="2052"/>
                  </a:cubicBezTo>
                  <a:cubicBezTo>
                    <a:pt x="1802" y="1639"/>
                    <a:pt x="2636" y="1160"/>
                    <a:pt x="2636" y="202"/>
                  </a:cubicBezTo>
                  <a:cubicBezTo>
                    <a:pt x="2636" y="67"/>
                    <a:pt x="2535" y="0"/>
                    <a:pt x="2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0;p43">
              <a:extLst>
                <a:ext uri="{FF2B5EF4-FFF2-40B4-BE49-F238E27FC236}">
                  <a16:creationId xmlns:a16="http://schemas.microsoft.com/office/drawing/2014/main" id="{02BA229C-AFEE-2129-C71D-56D87780B423}"/>
                </a:ext>
              </a:extLst>
            </p:cNvPr>
            <p:cNvSpPr/>
            <p:nvPr/>
          </p:nvSpPr>
          <p:spPr>
            <a:xfrm>
              <a:off x="4023607" y="1335793"/>
              <a:ext cx="148519" cy="495458"/>
            </a:xfrm>
            <a:custGeom>
              <a:avLst/>
              <a:gdLst/>
              <a:ahLst/>
              <a:cxnLst/>
              <a:rect l="l" t="t" r="r" b="b"/>
              <a:pathLst>
                <a:path w="3375" h="11259" extrusionOk="0">
                  <a:moveTo>
                    <a:pt x="471" y="1"/>
                  </a:moveTo>
                  <a:cubicBezTo>
                    <a:pt x="413" y="1"/>
                    <a:pt x="355" y="27"/>
                    <a:pt x="317" y="82"/>
                  </a:cubicBezTo>
                  <a:cubicBezTo>
                    <a:pt x="106" y="341"/>
                    <a:pt x="1" y="657"/>
                    <a:pt x="1" y="993"/>
                  </a:cubicBezTo>
                  <a:cubicBezTo>
                    <a:pt x="1" y="1942"/>
                    <a:pt x="844" y="2421"/>
                    <a:pt x="1582" y="2843"/>
                  </a:cubicBezTo>
                  <a:cubicBezTo>
                    <a:pt x="2291" y="3246"/>
                    <a:pt x="2962" y="3619"/>
                    <a:pt x="2962" y="4348"/>
                  </a:cubicBezTo>
                  <a:cubicBezTo>
                    <a:pt x="2962" y="5067"/>
                    <a:pt x="2291" y="5450"/>
                    <a:pt x="1582" y="5853"/>
                  </a:cubicBezTo>
                  <a:cubicBezTo>
                    <a:pt x="834" y="6265"/>
                    <a:pt x="1" y="6744"/>
                    <a:pt x="1" y="7703"/>
                  </a:cubicBezTo>
                  <a:cubicBezTo>
                    <a:pt x="1" y="8661"/>
                    <a:pt x="844" y="9131"/>
                    <a:pt x="1582" y="9553"/>
                  </a:cubicBezTo>
                  <a:cubicBezTo>
                    <a:pt x="2291" y="9955"/>
                    <a:pt x="2962" y="10339"/>
                    <a:pt x="2962" y="11058"/>
                  </a:cubicBezTo>
                  <a:cubicBezTo>
                    <a:pt x="2962" y="11173"/>
                    <a:pt x="3058" y="11259"/>
                    <a:pt x="3164" y="11259"/>
                  </a:cubicBezTo>
                  <a:cubicBezTo>
                    <a:pt x="3279" y="11259"/>
                    <a:pt x="3365" y="11173"/>
                    <a:pt x="3375" y="11058"/>
                  </a:cubicBezTo>
                  <a:cubicBezTo>
                    <a:pt x="3375" y="10109"/>
                    <a:pt x="2531" y="9629"/>
                    <a:pt x="1783" y="9208"/>
                  </a:cubicBezTo>
                  <a:cubicBezTo>
                    <a:pt x="1074" y="8805"/>
                    <a:pt x="403" y="8431"/>
                    <a:pt x="403" y="7703"/>
                  </a:cubicBezTo>
                  <a:cubicBezTo>
                    <a:pt x="403" y="6984"/>
                    <a:pt x="1074" y="6600"/>
                    <a:pt x="1783" y="6198"/>
                  </a:cubicBezTo>
                  <a:cubicBezTo>
                    <a:pt x="2531" y="5786"/>
                    <a:pt x="3375" y="5306"/>
                    <a:pt x="3375" y="4348"/>
                  </a:cubicBezTo>
                  <a:cubicBezTo>
                    <a:pt x="3375" y="3389"/>
                    <a:pt x="2531" y="2920"/>
                    <a:pt x="1783" y="2498"/>
                  </a:cubicBezTo>
                  <a:cubicBezTo>
                    <a:pt x="1074" y="2095"/>
                    <a:pt x="403" y="1712"/>
                    <a:pt x="403" y="993"/>
                  </a:cubicBezTo>
                  <a:cubicBezTo>
                    <a:pt x="403" y="753"/>
                    <a:pt x="489" y="523"/>
                    <a:pt x="633" y="332"/>
                  </a:cubicBezTo>
                  <a:cubicBezTo>
                    <a:pt x="700" y="245"/>
                    <a:pt x="691" y="111"/>
                    <a:pt x="595" y="44"/>
                  </a:cubicBezTo>
                  <a:cubicBezTo>
                    <a:pt x="558" y="15"/>
                    <a:pt x="514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1;p43">
              <a:extLst>
                <a:ext uri="{FF2B5EF4-FFF2-40B4-BE49-F238E27FC236}">
                  <a16:creationId xmlns:a16="http://schemas.microsoft.com/office/drawing/2014/main" id="{C9DFA680-B211-B863-06F9-53271CA2C754}"/>
                </a:ext>
              </a:extLst>
            </p:cNvPr>
            <p:cNvSpPr/>
            <p:nvPr/>
          </p:nvSpPr>
          <p:spPr>
            <a:xfrm>
              <a:off x="4020659" y="136892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92;p43">
              <a:extLst>
                <a:ext uri="{FF2B5EF4-FFF2-40B4-BE49-F238E27FC236}">
                  <a16:creationId xmlns:a16="http://schemas.microsoft.com/office/drawing/2014/main" id="{D3EDE089-0337-3950-1F38-745FA23633EE}"/>
                </a:ext>
              </a:extLst>
            </p:cNvPr>
            <p:cNvSpPr/>
            <p:nvPr/>
          </p:nvSpPr>
          <p:spPr>
            <a:xfrm>
              <a:off x="4020659" y="166587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93;p43">
              <a:extLst>
                <a:ext uri="{FF2B5EF4-FFF2-40B4-BE49-F238E27FC236}">
                  <a16:creationId xmlns:a16="http://schemas.microsoft.com/office/drawing/2014/main" id="{2E1B383F-F864-2E06-B49A-8764A1A4B75E}"/>
                </a:ext>
              </a:extLst>
            </p:cNvPr>
            <p:cNvSpPr/>
            <p:nvPr/>
          </p:nvSpPr>
          <p:spPr>
            <a:xfrm>
              <a:off x="4027391" y="1491265"/>
              <a:ext cx="137165" cy="17778"/>
            </a:xfrm>
            <a:custGeom>
              <a:avLst/>
              <a:gdLst/>
              <a:ahLst/>
              <a:cxnLst/>
              <a:rect l="l" t="t" r="r" b="b"/>
              <a:pathLst>
                <a:path w="3117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2920" y="403"/>
                    <a:pt x="2925" y="403"/>
                    <a:pt x="2931" y="403"/>
                  </a:cubicBezTo>
                  <a:cubicBezTo>
                    <a:pt x="3038" y="403"/>
                    <a:pt x="3116" y="311"/>
                    <a:pt x="3116" y="201"/>
                  </a:cubicBezTo>
                  <a:cubicBezTo>
                    <a:pt x="3116" y="96"/>
                    <a:pt x="3030" y="0"/>
                    <a:pt x="2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94;p43">
              <a:extLst>
                <a:ext uri="{FF2B5EF4-FFF2-40B4-BE49-F238E27FC236}">
                  <a16:creationId xmlns:a16="http://schemas.microsoft.com/office/drawing/2014/main" id="{2173C389-CB5F-5522-5183-4B4983C6EA8D}"/>
                </a:ext>
              </a:extLst>
            </p:cNvPr>
            <p:cNvSpPr/>
            <p:nvPr/>
          </p:nvSpPr>
          <p:spPr>
            <a:xfrm>
              <a:off x="4027391" y="1545655"/>
              <a:ext cx="140114" cy="17778"/>
            </a:xfrm>
            <a:custGeom>
              <a:avLst/>
              <a:gdLst/>
              <a:ahLst/>
              <a:cxnLst/>
              <a:rect l="l" t="t" r="r" b="b"/>
              <a:pathLst>
                <a:path w="318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3183" y="403"/>
                    <a:pt x="3183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098;p49">
            <a:extLst>
              <a:ext uri="{FF2B5EF4-FFF2-40B4-BE49-F238E27FC236}">
                <a16:creationId xmlns:a16="http://schemas.microsoft.com/office/drawing/2014/main" id="{E0453A6C-9DA0-9363-C961-8CC685EE2AA3}"/>
              </a:ext>
            </a:extLst>
          </p:cNvPr>
          <p:cNvGrpSpPr/>
          <p:nvPr/>
        </p:nvGrpSpPr>
        <p:grpSpPr>
          <a:xfrm rot="-5400000">
            <a:off x="7189556" y="3328564"/>
            <a:ext cx="1562815" cy="1199762"/>
            <a:chOff x="6210148" y="1331051"/>
            <a:chExt cx="1663630" cy="1277155"/>
          </a:xfrm>
        </p:grpSpPr>
        <p:sp>
          <p:nvSpPr>
            <p:cNvPr id="77" name="Google Shape;1099;p49">
              <a:extLst>
                <a:ext uri="{FF2B5EF4-FFF2-40B4-BE49-F238E27FC236}">
                  <a16:creationId xmlns:a16="http://schemas.microsoft.com/office/drawing/2014/main" id="{CD29688A-782D-FE8B-8A0F-524A0A79536C}"/>
                </a:ext>
              </a:extLst>
            </p:cNvPr>
            <p:cNvSpPr/>
            <p:nvPr/>
          </p:nvSpPr>
          <p:spPr>
            <a:xfrm rot="-3102826">
              <a:off x="6687318" y="1294086"/>
              <a:ext cx="240966" cy="1195305"/>
            </a:xfrm>
            <a:custGeom>
              <a:avLst/>
              <a:gdLst/>
              <a:ahLst/>
              <a:cxnLst/>
              <a:rect l="l" t="t" r="r" b="b"/>
              <a:pathLst>
                <a:path w="3996" h="19822" extrusionOk="0">
                  <a:moveTo>
                    <a:pt x="102" y="0"/>
                  </a:moveTo>
                  <a:lnTo>
                    <a:pt x="0" y="19802"/>
                  </a:lnTo>
                  <a:lnTo>
                    <a:pt x="3895" y="19821"/>
                  </a:lnTo>
                  <a:lnTo>
                    <a:pt x="3995" y="1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00;p49">
              <a:extLst>
                <a:ext uri="{FF2B5EF4-FFF2-40B4-BE49-F238E27FC236}">
                  <a16:creationId xmlns:a16="http://schemas.microsoft.com/office/drawing/2014/main" id="{2B802C60-790B-86EF-EB95-1527FE42DD7B}"/>
                </a:ext>
              </a:extLst>
            </p:cNvPr>
            <p:cNvSpPr/>
            <p:nvPr/>
          </p:nvSpPr>
          <p:spPr>
            <a:xfrm rot="-3102826">
              <a:off x="7697003" y="2431431"/>
              <a:ext cx="8080" cy="345470"/>
            </a:xfrm>
            <a:custGeom>
              <a:avLst/>
              <a:gdLst/>
              <a:ahLst/>
              <a:cxnLst/>
              <a:rect l="l" t="t" r="r" b="b"/>
              <a:pathLst>
                <a:path w="134" h="5729" extrusionOk="0">
                  <a:moveTo>
                    <a:pt x="25" y="1"/>
                  </a:moveTo>
                  <a:lnTo>
                    <a:pt x="1" y="4726"/>
                  </a:lnTo>
                  <a:lnTo>
                    <a:pt x="108" y="572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01;p49">
              <a:extLst>
                <a:ext uri="{FF2B5EF4-FFF2-40B4-BE49-F238E27FC236}">
                  <a16:creationId xmlns:a16="http://schemas.microsoft.com/office/drawing/2014/main" id="{E0948233-DB21-FB93-1CC1-0FA2F9E26F35}"/>
                </a:ext>
              </a:extLst>
            </p:cNvPr>
            <p:cNvSpPr/>
            <p:nvPr/>
          </p:nvSpPr>
          <p:spPr>
            <a:xfrm rot="-3102826">
              <a:off x="6773459" y="1411503"/>
              <a:ext cx="356565" cy="1189636"/>
            </a:xfrm>
            <a:custGeom>
              <a:avLst/>
              <a:gdLst/>
              <a:ahLst/>
              <a:cxnLst/>
              <a:rect l="l" t="t" r="r" b="b"/>
              <a:pathLst>
                <a:path w="5913" h="19728" extrusionOk="0">
                  <a:moveTo>
                    <a:pt x="426" y="338"/>
                  </a:moveTo>
                  <a:lnTo>
                    <a:pt x="5576" y="364"/>
                  </a:lnTo>
                  <a:lnTo>
                    <a:pt x="5494" y="17155"/>
                  </a:lnTo>
                  <a:cubicBezTo>
                    <a:pt x="5494" y="17307"/>
                    <a:pt x="5449" y="17409"/>
                    <a:pt x="5424" y="17435"/>
                  </a:cubicBezTo>
                  <a:cubicBezTo>
                    <a:pt x="5125" y="17556"/>
                    <a:pt x="4078" y="17664"/>
                    <a:pt x="3500" y="17702"/>
                  </a:cubicBezTo>
                  <a:lnTo>
                    <a:pt x="3189" y="17720"/>
                  </a:lnTo>
                  <a:lnTo>
                    <a:pt x="3175" y="19391"/>
                  </a:lnTo>
                  <a:lnTo>
                    <a:pt x="2648" y="19385"/>
                  </a:lnTo>
                  <a:lnTo>
                    <a:pt x="2656" y="17720"/>
                  </a:lnTo>
                  <a:lnTo>
                    <a:pt x="2343" y="17694"/>
                  </a:lnTo>
                  <a:cubicBezTo>
                    <a:pt x="1759" y="17650"/>
                    <a:pt x="712" y="17530"/>
                    <a:pt x="400" y="17403"/>
                  </a:cubicBezTo>
                  <a:cubicBezTo>
                    <a:pt x="387" y="17389"/>
                    <a:pt x="337" y="17295"/>
                    <a:pt x="337" y="17130"/>
                  </a:cubicBezTo>
                  <a:lnTo>
                    <a:pt x="426" y="338"/>
                  </a:lnTo>
                  <a:close/>
                  <a:moveTo>
                    <a:pt x="95" y="1"/>
                  </a:moveTo>
                  <a:lnTo>
                    <a:pt x="6" y="17123"/>
                  </a:lnTo>
                  <a:cubicBezTo>
                    <a:pt x="0" y="17365"/>
                    <a:pt x="83" y="17632"/>
                    <a:pt x="267" y="17708"/>
                  </a:cubicBezTo>
                  <a:cubicBezTo>
                    <a:pt x="750" y="17911"/>
                    <a:pt x="2319" y="18031"/>
                    <a:pt x="2319" y="18031"/>
                  </a:cubicBezTo>
                  <a:lnTo>
                    <a:pt x="2313" y="19722"/>
                  </a:lnTo>
                  <a:lnTo>
                    <a:pt x="3512" y="19728"/>
                  </a:lnTo>
                  <a:lnTo>
                    <a:pt x="3518" y="18037"/>
                  </a:lnTo>
                  <a:cubicBezTo>
                    <a:pt x="3518" y="18037"/>
                    <a:pt x="5081" y="17931"/>
                    <a:pt x="5558" y="17740"/>
                  </a:cubicBezTo>
                  <a:cubicBezTo>
                    <a:pt x="5748" y="17664"/>
                    <a:pt x="5824" y="17397"/>
                    <a:pt x="5824" y="17155"/>
                  </a:cubicBezTo>
                  <a:lnTo>
                    <a:pt x="5913" y="3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02;p49">
              <a:extLst>
                <a:ext uri="{FF2B5EF4-FFF2-40B4-BE49-F238E27FC236}">
                  <a16:creationId xmlns:a16="http://schemas.microsoft.com/office/drawing/2014/main" id="{D590E007-1150-8F68-8A01-E6FBA5901262}"/>
                </a:ext>
              </a:extLst>
            </p:cNvPr>
            <p:cNvSpPr/>
            <p:nvPr/>
          </p:nvSpPr>
          <p:spPr>
            <a:xfrm rot="-3102826">
              <a:off x="6264634" y="1617711"/>
              <a:ext cx="446536" cy="37568"/>
            </a:xfrm>
            <a:custGeom>
              <a:avLst/>
              <a:gdLst/>
              <a:ahLst/>
              <a:cxnLst/>
              <a:rect l="l" t="t" r="r" b="b"/>
              <a:pathLst>
                <a:path w="7405" h="623" extrusionOk="0">
                  <a:moveTo>
                    <a:pt x="259" y="1"/>
                  </a:moveTo>
                  <a:cubicBezTo>
                    <a:pt x="121" y="1"/>
                    <a:pt x="6" y="133"/>
                    <a:pt x="6" y="292"/>
                  </a:cubicBezTo>
                  <a:cubicBezTo>
                    <a:pt x="0" y="458"/>
                    <a:pt x="114" y="591"/>
                    <a:pt x="259" y="591"/>
                  </a:cubicBezTo>
                  <a:lnTo>
                    <a:pt x="7144" y="623"/>
                  </a:lnTo>
                  <a:cubicBezTo>
                    <a:pt x="7147" y="623"/>
                    <a:pt x="7151" y="623"/>
                    <a:pt x="7154" y="623"/>
                  </a:cubicBezTo>
                  <a:cubicBezTo>
                    <a:pt x="7290" y="623"/>
                    <a:pt x="7399" y="493"/>
                    <a:pt x="7405" y="330"/>
                  </a:cubicBezTo>
                  <a:cubicBezTo>
                    <a:pt x="7405" y="172"/>
                    <a:pt x="7291" y="39"/>
                    <a:pt x="7144" y="39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03;p49">
              <a:extLst>
                <a:ext uri="{FF2B5EF4-FFF2-40B4-BE49-F238E27FC236}">
                  <a16:creationId xmlns:a16="http://schemas.microsoft.com/office/drawing/2014/main" id="{E1B0857E-A48A-0672-0FC6-30E1A1B6CB1A}"/>
                </a:ext>
              </a:extLst>
            </p:cNvPr>
            <p:cNvSpPr/>
            <p:nvPr/>
          </p:nvSpPr>
          <p:spPr>
            <a:xfrm rot="-3102826">
              <a:off x="7135384" y="2246683"/>
              <a:ext cx="294213" cy="47940"/>
            </a:xfrm>
            <a:custGeom>
              <a:avLst/>
              <a:gdLst/>
              <a:ahLst/>
              <a:cxnLst/>
              <a:rect l="l" t="t" r="r" b="b"/>
              <a:pathLst>
                <a:path w="4879" h="795" extrusionOk="0">
                  <a:moveTo>
                    <a:pt x="8" y="1"/>
                  </a:moveTo>
                  <a:lnTo>
                    <a:pt x="1" y="769"/>
                  </a:lnTo>
                  <a:lnTo>
                    <a:pt x="4878" y="795"/>
                  </a:lnTo>
                  <a:lnTo>
                    <a:pt x="4878" y="2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04;p49">
              <a:extLst>
                <a:ext uri="{FF2B5EF4-FFF2-40B4-BE49-F238E27FC236}">
                  <a16:creationId xmlns:a16="http://schemas.microsoft.com/office/drawing/2014/main" id="{7B4486D6-D9FD-D25B-AAAC-CFBAB14CD1B4}"/>
                </a:ext>
              </a:extLst>
            </p:cNvPr>
            <p:cNvSpPr/>
            <p:nvPr/>
          </p:nvSpPr>
          <p:spPr>
            <a:xfrm rot="-3102826">
              <a:off x="6151672" y="1497816"/>
              <a:ext cx="368807" cy="35277"/>
            </a:xfrm>
            <a:custGeom>
              <a:avLst/>
              <a:gdLst/>
              <a:ahLst/>
              <a:cxnLst/>
              <a:rect l="l" t="t" r="r" b="b"/>
              <a:pathLst>
                <a:path w="6116" h="585" extrusionOk="0">
                  <a:moveTo>
                    <a:pt x="279" y="1"/>
                  </a:moveTo>
                  <a:cubicBezTo>
                    <a:pt x="127" y="1"/>
                    <a:pt x="0" y="121"/>
                    <a:pt x="0" y="274"/>
                  </a:cubicBezTo>
                  <a:cubicBezTo>
                    <a:pt x="0" y="432"/>
                    <a:pt x="127" y="553"/>
                    <a:pt x="279" y="553"/>
                  </a:cubicBezTo>
                  <a:lnTo>
                    <a:pt x="5837" y="585"/>
                  </a:lnTo>
                  <a:cubicBezTo>
                    <a:pt x="5989" y="585"/>
                    <a:pt x="6115" y="464"/>
                    <a:pt x="6115" y="306"/>
                  </a:cubicBezTo>
                  <a:cubicBezTo>
                    <a:pt x="6115" y="153"/>
                    <a:pt x="5995" y="31"/>
                    <a:pt x="5843" y="25"/>
                  </a:cubicBez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05;p49">
              <a:extLst>
                <a:ext uri="{FF2B5EF4-FFF2-40B4-BE49-F238E27FC236}">
                  <a16:creationId xmlns:a16="http://schemas.microsoft.com/office/drawing/2014/main" id="{1A5E70A7-98AE-D933-DBEB-1837754F084C}"/>
                </a:ext>
              </a:extLst>
            </p:cNvPr>
            <p:cNvSpPr/>
            <p:nvPr/>
          </p:nvSpPr>
          <p:spPr>
            <a:xfrm rot="-3102826">
              <a:off x="7406272" y="2264528"/>
              <a:ext cx="102754" cy="289630"/>
            </a:xfrm>
            <a:custGeom>
              <a:avLst/>
              <a:gdLst/>
              <a:ahLst/>
              <a:cxnLst/>
              <a:rect l="l" t="t" r="r" b="b"/>
              <a:pathLst>
                <a:path w="1704" h="4803" extrusionOk="0">
                  <a:moveTo>
                    <a:pt x="192" y="1"/>
                  </a:moveTo>
                  <a:cubicBezTo>
                    <a:pt x="89" y="1"/>
                    <a:pt x="1" y="85"/>
                    <a:pt x="1" y="185"/>
                  </a:cubicBezTo>
                  <a:lnTo>
                    <a:pt x="1" y="211"/>
                  </a:lnTo>
                  <a:cubicBezTo>
                    <a:pt x="1" y="313"/>
                    <a:pt x="83" y="402"/>
                    <a:pt x="192" y="402"/>
                  </a:cubicBezTo>
                  <a:lnTo>
                    <a:pt x="198" y="402"/>
                  </a:lnTo>
                  <a:lnTo>
                    <a:pt x="179" y="4250"/>
                  </a:lnTo>
                  <a:cubicBezTo>
                    <a:pt x="172" y="4549"/>
                    <a:pt x="464" y="4796"/>
                    <a:pt x="827" y="4802"/>
                  </a:cubicBezTo>
                  <a:cubicBezTo>
                    <a:pt x="1188" y="4802"/>
                    <a:pt x="1487" y="4555"/>
                    <a:pt x="1487" y="4256"/>
                  </a:cubicBezTo>
                  <a:lnTo>
                    <a:pt x="1505" y="408"/>
                  </a:lnTo>
                  <a:lnTo>
                    <a:pt x="1513" y="408"/>
                  </a:lnTo>
                  <a:cubicBezTo>
                    <a:pt x="1620" y="408"/>
                    <a:pt x="1704" y="325"/>
                    <a:pt x="1704" y="217"/>
                  </a:cubicBezTo>
                  <a:lnTo>
                    <a:pt x="1704" y="199"/>
                  </a:lnTo>
                  <a:cubicBezTo>
                    <a:pt x="1704" y="91"/>
                    <a:pt x="1620" y="8"/>
                    <a:pt x="1513" y="8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06;p49">
              <a:extLst>
                <a:ext uri="{FF2B5EF4-FFF2-40B4-BE49-F238E27FC236}">
                  <a16:creationId xmlns:a16="http://schemas.microsoft.com/office/drawing/2014/main" id="{E56827CA-5AE5-BAAC-4177-99EFA6D0899F}"/>
                </a:ext>
              </a:extLst>
            </p:cNvPr>
            <p:cNvSpPr/>
            <p:nvPr/>
          </p:nvSpPr>
          <p:spPr>
            <a:xfrm rot="-3102826">
              <a:off x="7124602" y="2129428"/>
              <a:ext cx="190735" cy="13809"/>
            </a:xfrm>
            <a:custGeom>
              <a:avLst/>
              <a:gdLst/>
              <a:ahLst/>
              <a:cxnLst/>
              <a:rect l="l" t="t" r="r" b="b"/>
              <a:pathLst>
                <a:path w="3163" h="229" extrusionOk="0">
                  <a:moveTo>
                    <a:pt x="0" y="0"/>
                  </a:moveTo>
                  <a:lnTo>
                    <a:pt x="0" y="209"/>
                  </a:lnTo>
                  <a:lnTo>
                    <a:pt x="3163" y="229"/>
                  </a:lnTo>
                  <a:lnTo>
                    <a:pt x="31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07;p49">
              <a:extLst>
                <a:ext uri="{FF2B5EF4-FFF2-40B4-BE49-F238E27FC236}">
                  <a16:creationId xmlns:a16="http://schemas.microsoft.com/office/drawing/2014/main" id="{9E5E4BE2-A410-61DE-1F67-38ACAB98BEFC}"/>
                </a:ext>
              </a:extLst>
            </p:cNvPr>
            <p:cNvSpPr/>
            <p:nvPr/>
          </p:nvSpPr>
          <p:spPr>
            <a:xfrm rot="-3102826">
              <a:off x="7045476" y="2066475"/>
              <a:ext cx="190735" cy="13869"/>
            </a:xfrm>
            <a:custGeom>
              <a:avLst/>
              <a:gdLst/>
              <a:ahLst/>
              <a:cxnLst/>
              <a:rect l="l" t="t" r="r" b="b"/>
              <a:pathLst>
                <a:path w="3163" h="230" extrusionOk="0">
                  <a:moveTo>
                    <a:pt x="0" y="1"/>
                  </a:moveTo>
                  <a:lnTo>
                    <a:pt x="0" y="215"/>
                  </a:lnTo>
                  <a:lnTo>
                    <a:pt x="3163" y="229"/>
                  </a:lnTo>
                  <a:lnTo>
                    <a:pt x="316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8;p49">
              <a:extLst>
                <a:ext uri="{FF2B5EF4-FFF2-40B4-BE49-F238E27FC236}">
                  <a16:creationId xmlns:a16="http://schemas.microsoft.com/office/drawing/2014/main" id="{D641FDF0-4419-1873-8525-83C83DE9EB5E}"/>
                </a:ext>
              </a:extLst>
            </p:cNvPr>
            <p:cNvSpPr/>
            <p:nvPr/>
          </p:nvSpPr>
          <p:spPr>
            <a:xfrm rot="-3102826">
              <a:off x="6966246" y="2003368"/>
              <a:ext cx="191157" cy="13869"/>
            </a:xfrm>
            <a:custGeom>
              <a:avLst/>
              <a:gdLst/>
              <a:ahLst/>
              <a:cxnLst/>
              <a:rect l="l" t="t" r="r" b="b"/>
              <a:pathLst>
                <a:path w="3170" h="230" extrusionOk="0">
                  <a:moveTo>
                    <a:pt x="6" y="1"/>
                  </a:moveTo>
                  <a:lnTo>
                    <a:pt x="0" y="216"/>
                  </a:lnTo>
                  <a:lnTo>
                    <a:pt x="3169" y="230"/>
                  </a:lnTo>
                  <a:lnTo>
                    <a:pt x="3169" y="1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09;p49">
              <a:extLst>
                <a:ext uri="{FF2B5EF4-FFF2-40B4-BE49-F238E27FC236}">
                  <a16:creationId xmlns:a16="http://schemas.microsoft.com/office/drawing/2014/main" id="{FEADDE58-AADF-F9DB-295C-5FA6C7AD8040}"/>
                </a:ext>
              </a:extLst>
            </p:cNvPr>
            <p:cNvSpPr/>
            <p:nvPr/>
          </p:nvSpPr>
          <p:spPr>
            <a:xfrm rot="-3102826">
              <a:off x="6887592" y="1940218"/>
              <a:ext cx="190795" cy="14171"/>
            </a:xfrm>
            <a:custGeom>
              <a:avLst/>
              <a:gdLst/>
              <a:ahLst/>
              <a:cxnLst/>
              <a:rect l="l" t="t" r="r" b="b"/>
              <a:pathLst>
                <a:path w="3164" h="235" extrusionOk="0">
                  <a:moveTo>
                    <a:pt x="1" y="0"/>
                  </a:moveTo>
                  <a:lnTo>
                    <a:pt x="1" y="215"/>
                  </a:lnTo>
                  <a:lnTo>
                    <a:pt x="3164" y="235"/>
                  </a:lnTo>
                  <a:lnTo>
                    <a:pt x="316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0;p49">
              <a:extLst>
                <a:ext uri="{FF2B5EF4-FFF2-40B4-BE49-F238E27FC236}">
                  <a16:creationId xmlns:a16="http://schemas.microsoft.com/office/drawing/2014/main" id="{C14660C9-4F62-6C6F-4762-647508D68893}"/>
                </a:ext>
              </a:extLst>
            </p:cNvPr>
            <p:cNvSpPr/>
            <p:nvPr/>
          </p:nvSpPr>
          <p:spPr>
            <a:xfrm rot="-3102826">
              <a:off x="6808588" y="1877393"/>
              <a:ext cx="191097" cy="13869"/>
            </a:xfrm>
            <a:custGeom>
              <a:avLst/>
              <a:gdLst/>
              <a:ahLst/>
              <a:cxnLst/>
              <a:rect l="l" t="t" r="r" b="b"/>
              <a:pathLst>
                <a:path w="3169" h="230" extrusionOk="0">
                  <a:moveTo>
                    <a:pt x="0" y="1"/>
                  </a:moveTo>
                  <a:lnTo>
                    <a:pt x="0" y="209"/>
                  </a:lnTo>
                  <a:lnTo>
                    <a:pt x="3163" y="229"/>
                  </a:lnTo>
                  <a:lnTo>
                    <a:pt x="316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11;p49">
              <a:extLst>
                <a:ext uri="{FF2B5EF4-FFF2-40B4-BE49-F238E27FC236}">
                  <a16:creationId xmlns:a16="http://schemas.microsoft.com/office/drawing/2014/main" id="{7E6ED352-64B4-FAC1-799F-869CA2BED325}"/>
                </a:ext>
              </a:extLst>
            </p:cNvPr>
            <p:cNvSpPr/>
            <p:nvPr/>
          </p:nvSpPr>
          <p:spPr>
            <a:xfrm rot="-3102826">
              <a:off x="6729426" y="1814428"/>
              <a:ext cx="191157" cy="13869"/>
            </a:xfrm>
            <a:custGeom>
              <a:avLst/>
              <a:gdLst/>
              <a:ahLst/>
              <a:cxnLst/>
              <a:rect l="l" t="t" r="r" b="b"/>
              <a:pathLst>
                <a:path w="3170" h="230" extrusionOk="0">
                  <a:moveTo>
                    <a:pt x="6" y="1"/>
                  </a:moveTo>
                  <a:lnTo>
                    <a:pt x="0" y="216"/>
                  </a:lnTo>
                  <a:lnTo>
                    <a:pt x="3169" y="230"/>
                  </a:lnTo>
                  <a:lnTo>
                    <a:pt x="3169" y="1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12;p49">
              <a:extLst>
                <a:ext uri="{FF2B5EF4-FFF2-40B4-BE49-F238E27FC236}">
                  <a16:creationId xmlns:a16="http://schemas.microsoft.com/office/drawing/2014/main" id="{DABA8541-6FF2-84DB-EB28-B1721FAE606E}"/>
                </a:ext>
              </a:extLst>
            </p:cNvPr>
            <p:cNvSpPr/>
            <p:nvPr/>
          </p:nvSpPr>
          <p:spPr>
            <a:xfrm rot="-3102826">
              <a:off x="6650593" y="1751394"/>
              <a:ext cx="190795" cy="13809"/>
            </a:xfrm>
            <a:custGeom>
              <a:avLst/>
              <a:gdLst/>
              <a:ahLst/>
              <a:cxnLst/>
              <a:rect l="l" t="t" r="r" b="b"/>
              <a:pathLst>
                <a:path w="3164" h="229" extrusionOk="0">
                  <a:moveTo>
                    <a:pt x="0" y="0"/>
                  </a:moveTo>
                  <a:lnTo>
                    <a:pt x="0" y="215"/>
                  </a:lnTo>
                  <a:lnTo>
                    <a:pt x="3163" y="229"/>
                  </a:lnTo>
                  <a:lnTo>
                    <a:pt x="316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866;p43">
            <a:extLst>
              <a:ext uri="{FF2B5EF4-FFF2-40B4-BE49-F238E27FC236}">
                <a16:creationId xmlns:a16="http://schemas.microsoft.com/office/drawing/2014/main" id="{F3C862BC-34AD-A514-DB9F-C7F66596AFF8}"/>
              </a:ext>
            </a:extLst>
          </p:cNvPr>
          <p:cNvGrpSpPr/>
          <p:nvPr/>
        </p:nvGrpSpPr>
        <p:grpSpPr>
          <a:xfrm>
            <a:off x="892673" y="4431242"/>
            <a:ext cx="455610" cy="568631"/>
            <a:chOff x="3149736" y="1262672"/>
            <a:chExt cx="455610" cy="568631"/>
          </a:xfrm>
        </p:grpSpPr>
        <p:sp>
          <p:nvSpPr>
            <p:cNvPr id="93" name="Google Shape;867;p43">
              <a:extLst>
                <a:ext uri="{FF2B5EF4-FFF2-40B4-BE49-F238E27FC236}">
                  <a16:creationId xmlns:a16="http://schemas.microsoft.com/office/drawing/2014/main" id="{828A1C04-DA05-F3D8-3719-DB50E99D5778}"/>
                </a:ext>
              </a:extLst>
            </p:cNvPr>
            <p:cNvSpPr/>
            <p:nvPr/>
          </p:nvSpPr>
          <p:spPr>
            <a:xfrm>
              <a:off x="3256414" y="1651859"/>
              <a:ext cx="262780" cy="131254"/>
            </a:xfrm>
            <a:custGeom>
              <a:avLst/>
              <a:gdLst/>
              <a:ahLst/>
              <a:cxnLst/>
              <a:rect l="l" t="t" r="r" b="b"/>
              <a:pathLst>
                <a:path w="6375" h="3184" extrusionOk="0">
                  <a:moveTo>
                    <a:pt x="3058" y="1"/>
                  </a:moveTo>
                  <a:cubicBezTo>
                    <a:pt x="1371" y="1"/>
                    <a:pt x="1" y="1362"/>
                    <a:pt x="1" y="3059"/>
                  </a:cubicBezTo>
                  <a:lnTo>
                    <a:pt x="1" y="3183"/>
                  </a:lnTo>
                  <a:lnTo>
                    <a:pt x="6375" y="3183"/>
                  </a:lnTo>
                  <a:lnTo>
                    <a:pt x="6375" y="3059"/>
                  </a:lnTo>
                  <a:cubicBezTo>
                    <a:pt x="6375" y="1362"/>
                    <a:pt x="5004" y="1"/>
                    <a:pt x="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68;p43">
              <a:extLst>
                <a:ext uri="{FF2B5EF4-FFF2-40B4-BE49-F238E27FC236}">
                  <a16:creationId xmlns:a16="http://schemas.microsoft.com/office/drawing/2014/main" id="{C1F8F307-0827-4A5E-A254-0A8C9F970208}"/>
                </a:ext>
              </a:extLst>
            </p:cNvPr>
            <p:cNvSpPr/>
            <p:nvPr/>
          </p:nvSpPr>
          <p:spPr>
            <a:xfrm>
              <a:off x="3149736" y="1606019"/>
              <a:ext cx="164799" cy="38379"/>
            </a:xfrm>
            <a:custGeom>
              <a:avLst/>
              <a:gdLst/>
              <a:ahLst/>
              <a:cxnLst/>
              <a:rect l="l" t="t" r="r" b="b"/>
              <a:pathLst>
                <a:path w="3998" h="931" extrusionOk="0">
                  <a:moveTo>
                    <a:pt x="298" y="1"/>
                  </a:moveTo>
                  <a:cubicBezTo>
                    <a:pt x="135" y="1"/>
                    <a:pt x="1" y="126"/>
                    <a:pt x="1" y="288"/>
                  </a:cubicBezTo>
                  <a:lnTo>
                    <a:pt x="1" y="634"/>
                  </a:lnTo>
                  <a:cubicBezTo>
                    <a:pt x="1" y="806"/>
                    <a:pt x="135" y="931"/>
                    <a:pt x="298" y="931"/>
                  </a:cubicBezTo>
                  <a:lnTo>
                    <a:pt x="3701" y="931"/>
                  </a:lnTo>
                  <a:cubicBezTo>
                    <a:pt x="3864" y="931"/>
                    <a:pt x="3998" y="806"/>
                    <a:pt x="3998" y="643"/>
                  </a:cubicBezTo>
                  <a:lnTo>
                    <a:pt x="3998" y="288"/>
                  </a:lnTo>
                  <a:cubicBezTo>
                    <a:pt x="3998" y="126"/>
                    <a:pt x="3864" y="1"/>
                    <a:pt x="3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69;p43">
              <a:extLst>
                <a:ext uri="{FF2B5EF4-FFF2-40B4-BE49-F238E27FC236}">
                  <a16:creationId xmlns:a16="http://schemas.microsoft.com/office/drawing/2014/main" id="{7AC0519A-D1B6-4522-D884-F9F20420B14C}"/>
                </a:ext>
              </a:extLst>
            </p:cNvPr>
            <p:cNvSpPr/>
            <p:nvPr/>
          </p:nvSpPr>
          <p:spPr>
            <a:xfrm>
              <a:off x="3188483" y="1644356"/>
              <a:ext cx="106308" cy="84219"/>
            </a:xfrm>
            <a:custGeom>
              <a:avLst/>
              <a:gdLst/>
              <a:ahLst/>
              <a:cxnLst/>
              <a:rect l="l" t="t" r="r" b="b"/>
              <a:pathLst>
                <a:path w="2579" h="2043" extrusionOk="0">
                  <a:moveTo>
                    <a:pt x="0" y="1"/>
                  </a:moveTo>
                  <a:cubicBezTo>
                    <a:pt x="10" y="49"/>
                    <a:pt x="29" y="87"/>
                    <a:pt x="48" y="135"/>
                  </a:cubicBezTo>
                  <a:cubicBezTo>
                    <a:pt x="498" y="921"/>
                    <a:pt x="1150" y="1582"/>
                    <a:pt x="1936" y="2042"/>
                  </a:cubicBezTo>
                  <a:cubicBezTo>
                    <a:pt x="2090" y="1697"/>
                    <a:pt x="2310" y="1381"/>
                    <a:pt x="2579" y="1113"/>
                  </a:cubicBezTo>
                  <a:cubicBezTo>
                    <a:pt x="2080" y="835"/>
                    <a:pt x="1658" y="461"/>
                    <a:pt x="1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70;p43">
              <a:extLst>
                <a:ext uri="{FF2B5EF4-FFF2-40B4-BE49-F238E27FC236}">
                  <a16:creationId xmlns:a16="http://schemas.microsoft.com/office/drawing/2014/main" id="{C8DBC33A-208A-DD0D-2BC8-60FFF93DE6BB}"/>
                </a:ext>
              </a:extLst>
            </p:cNvPr>
            <p:cNvSpPr/>
            <p:nvPr/>
          </p:nvSpPr>
          <p:spPr>
            <a:xfrm>
              <a:off x="3355220" y="1692958"/>
              <a:ext cx="56925" cy="48932"/>
            </a:xfrm>
            <a:custGeom>
              <a:avLst/>
              <a:gdLst/>
              <a:ahLst/>
              <a:cxnLst/>
              <a:rect l="l" t="t" r="r" b="b"/>
              <a:pathLst>
                <a:path w="1381" h="1187" extrusionOk="0">
                  <a:moveTo>
                    <a:pt x="786" y="1"/>
                  </a:moveTo>
                  <a:cubicBezTo>
                    <a:pt x="259" y="1"/>
                    <a:pt x="0" y="643"/>
                    <a:pt x="364" y="1017"/>
                  </a:cubicBezTo>
                  <a:cubicBezTo>
                    <a:pt x="485" y="1134"/>
                    <a:pt x="633" y="1187"/>
                    <a:pt x="778" y="1187"/>
                  </a:cubicBezTo>
                  <a:cubicBezTo>
                    <a:pt x="1085" y="1187"/>
                    <a:pt x="1380" y="953"/>
                    <a:pt x="1380" y="595"/>
                  </a:cubicBezTo>
                  <a:cubicBezTo>
                    <a:pt x="1380" y="269"/>
                    <a:pt x="111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71;p43">
              <a:extLst>
                <a:ext uri="{FF2B5EF4-FFF2-40B4-BE49-F238E27FC236}">
                  <a16:creationId xmlns:a16="http://schemas.microsoft.com/office/drawing/2014/main" id="{5A52354A-F876-2C9C-486F-04CBF7C58BC6}"/>
                </a:ext>
              </a:extLst>
            </p:cNvPr>
            <p:cNvSpPr/>
            <p:nvPr/>
          </p:nvSpPr>
          <p:spPr>
            <a:xfrm>
              <a:off x="3470596" y="1370924"/>
              <a:ext cx="116984" cy="345408"/>
            </a:xfrm>
            <a:custGeom>
              <a:avLst/>
              <a:gdLst/>
              <a:ahLst/>
              <a:cxnLst/>
              <a:rect l="l" t="t" r="r" b="b"/>
              <a:pathLst>
                <a:path w="2838" h="8379" extrusionOk="0">
                  <a:moveTo>
                    <a:pt x="566" y="1"/>
                  </a:moveTo>
                  <a:lnTo>
                    <a:pt x="86" y="998"/>
                  </a:lnTo>
                  <a:cubicBezTo>
                    <a:pt x="2300" y="2627"/>
                    <a:pt x="2253" y="5953"/>
                    <a:pt x="0" y="7525"/>
                  </a:cubicBezTo>
                  <a:cubicBezTo>
                    <a:pt x="297" y="7765"/>
                    <a:pt x="546" y="8052"/>
                    <a:pt x="738" y="8378"/>
                  </a:cubicBezTo>
                  <a:cubicBezTo>
                    <a:pt x="1984" y="7468"/>
                    <a:pt x="2751" y="6049"/>
                    <a:pt x="2837" y="4515"/>
                  </a:cubicBezTo>
                  <a:lnTo>
                    <a:pt x="2837" y="3864"/>
                  </a:lnTo>
                  <a:cubicBezTo>
                    <a:pt x="2732" y="2359"/>
                    <a:pt x="1975" y="988"/>
                    <a:pt x="767" y="87"/>
                  </a:cubicBezTo>
                  <a:cubicBezTo>
                    <a:pt x="709" y="49"/>
                    <a:pt x="642" y="20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72;p43">
              <a:extLst>
                <a:ext uri="{FF2B5EF4-FFF2-40B4-BE49-F238E27FC236}">
                  <a16:creationId xmlns:a16="http://schemas.microsoft.com/office/drawing/2014/main" id="{C29D9883-1B56-7270-8D86-99AD795D8882}"/>
                </a:ext>
              </a:extLst>
            </p:cNvPr>
            <p:cNvSpPr/>
            <p:nvPr/>
          </p:nvSpPr>
          <p:spPr>
            <a:xfrm>
              <a:off x="3170305" y="1783072"/>
              <a:ext cx="435041" cy="48231"/>
            </a:xfrm>
            <a:custGeom>
              <a:avLst/>
              <a:gdLst/>
              <a:ahLst/>
              <a:cxnLst/>
              <a:rect l="l" t="t" r="r" b="b"/>
              <a:pathLst>
                <a:path w="10554" h="1170" extrusionOk="0">
                  <a:moveTo>
                    <a:pt x="882" y="0"/>
                  </a:moveTo>
                  <a:cubicBezTo>
                    <a:pt x="594" y="0"/>
                    <a:pt x="336" y="182"/>
                    <a:pt x="230" y="451"/>
                  </a:cubicBezTo>
                  <a:lnTo>
                    <a:pt x="58" y="882"/>
                  </a:lnTo>
                  <a:cubicBezTo>
                    <a:pt x="0" y="1016"/>
                    <a:pt x="96" y="1170"/>
                    <a:pt x="249" y="1170"/>
                  </a:cubicBezTo>
                  <a:lnTo>
                    <a:pt x="10304" y="1170"/>
                  </a:lnTo>
                  <a:cubicBezTo>
                    <a:pt x="10458" y="1170"/>
                    <a:pt x="10554" y="1016"/>
                    <a:pt x="10506" y="882"/>
                  </a:cubicBezTo>
                  <a:lnTo>
                    <a:pt x="10333" y="451"/>
                  </a:lnTo>
                  <a:cubicBezTo>
                    <a:pt x="10228" y="182"/>
                    <a:pt x="9969" y="0"/>
                    <a:pt x="9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3;p43">
              <a:extLst>
                <a:ext uri="{FF2B5EF4-FFF2-40B4-BE49-F238E27FC236}">
                  <a16:creationId xmlns:a16="http://schemas.microsoft.com/office/drawing/2014/main" id="{37D7725D-12F2-FEFE-B88E-66FB4C9F22AC}"/>
                </a:ext>
              </a:extLst>
            </p:cNvPr>
            <p:cNvSpPr/>
            <p:nvPr/>
          </p:nvSpPr>
          <p:spPr>
            <a:xfrm>
              <a:off x="3475336" y="1262672"/>
              <a:ext cx="92087" cy="89743"/>
            </a:xfrm>
            <a:custGeom>
              <a:avLst/>
              <a:gdLst/>
              <a:ahLst/>
              <a:cxnLst/>
              <a:rect l="l" t="t" r="r" b="b"/>
              <a:pathLst>
                <a:path w="2234" h="2177" extrusionOk="0">
                  <a:moveTo>
                    <a:pt x="532" y="0"/>
                  </a:moveTo>
                  <a:cubicBezTo>
                    <a:pt x="455" y="0"/>
                    <a:pt x="379" y="29"/>
                    <a:pt x="316" y="87"/>
                  </a:cubicBezTo>
                  <a:lnTo>
                    <a:pt x="115" y="297"/>
                  </a:lnTo>
                  <a:cubicBezTo>
                    <a:pt x="0" y="412"/>
                    <a:pt x="0" y="604"/>
                    <a:pt x="115" y="719"/>
                  </a:cubicBezTo>
                  <a:lnTo>
                    <a:pt x="1495" y="2090"/>
                  </a:lnTo>
                  <a:cubicBezTo>
                    <a:pt x="1553" y="2147"/>
                    <a:pt x="1630" y="2176"/>
                    <a:pt x="1706" y="2176"/>
                  </a:cubicBezTo>
                  <a:cubicBezTo>
                    <a:pt x="1783" y="2176"/>
                    <a:pt x="1860" y="2147"/>
                    <a:pt x="1917" y="2090"/>
                  </a:cubicBezTo>
                  <a:lnTo>
                    <a:pt x="2118" y="1889"/>
                  </a:lnTo>
                  <a:cubicBezTo>
                    <a:pt x="2233" y="1764"/>
                    <a:pt x="2233" y="1572"/>
                    <a:pt x="2118" y="1457"/>
                  </a:cubicBezTo>
                  <a:lnTo>
                    <a:pt x="748" y="87"/>
                  </a:lnTo>
                  <a:cubicBezTo>
                    <a:pt x="685" y="29"/>
                    <a:pt x="609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74;p43">
              <a:extLst>
                <a:ext uri="{FF2B5EF4-FFF2-40B4-BE49-F238E27FC236}">
                  <a16:creationId xmlns:a16="http://schemas.microsoft.com/office/drawing/2014/main" id="{D808FD77-3B80-BAAB-C54F-9EEB6375A03C}"/>
                </a:ext>
              </a:extLst>
            </p:cNvPr>
            <p:cNvSpPr/>
            <p:nvPr/>
          </p:nvSpPr>
          <p:spPr>
            <a:xfrm>
              <a:off x="3252457" y="1451226"/>
              <a:ext cx="126506" cy="124741"/>
            </a:xfrm>
            <a:custGeom>
              <a:avLst/>
              <a:gdLst/>
              <a:ahLst/>
              <a:cxnLst/>
              <a:rect l="l" t="t" r="r" b="b"/>
              <a:pathLst>
                <a:path w="3069" h="3026" extrusionOk="0">
                  <a:moveTo>
                    <a:pt x="611" y="1"/>
                  </a:moveTo>
                  <a:cubicBezTo>
                    <a:pt x="552" y="1"/>
                    <a:pt x="495" y="22"/>
                    <a:pt x="451" y="66"/>
                  </a:cubicBezTo>
                  <a:lnTo>
                    <a:pt x="87" y="430"/>
                  </a:lnTo>
                  <a:cubicBezTo>
                    <a:pt x="1" y="526"/>
                    <a:pt x="1" y="669"/>
                    <a:pt x="87" y="756"/>
                  </a:cubicBezTo>
                  <a:lnTo>
                    <a:pt x="2292" y="2960"/>
                  </a:lnTo>
                  <a:cubicBezTo>
                    <a:pt x="2335" y="3003"/>
                    <a:pt x="2392" y="3025"/>
                    <a:pt x="2451" y="3025"/>
                  </a:cubicBezTo>
                  <a:cubicBezTo>
                    <a:pt x="2510" y="3025"/>
                    <a:pt x="2570" y="3003"/>
                    <a:pt x="2618" y="2960"/>
                  </a:cubicBezTo>
                  <a:lnTo>
                    <a:pt x="2982" y="2587"/>
                  </a:lnTo>
                  <a:cubicBezTo>
                    <a:pt x="3068" y="2500"/>
                    <a:pt x="3068" y="2356"/>
                    <a:pt x="2972" y="2270"/>
                  </a:cubicBezTo>
                  <a:lnTo>
                    <a:pt x="777" y="66"/>
                  </a:lnTo>
                  <a:cubicBezTo>
                    <a:pt x="729" y="22"/>
                    <a:pt x="669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5;p43">
              <a:extLst>
                <a:ext uri="{FF2B5EF4-FFF2-40B4-BE49-F238E27FC236}">
                  <a16:creationId xmlns:a16="http://schemas.microsoft.com/office/drawing/2014/main" id="{EC5F2972-8AE8-998A-211A-0D2BD5ACF9C2}"/>
                </a:ext>
              </a:extLst>
            </p:cNvPr>
            <p:cNvSpPr/>
            <p:nvPr/>
          </p:nvSpPr>
          <p:spPr>
            <a:xfrm>
              <a:off x="3240627" y="1490677"/>
              <a:ext cx="51773" cy="50210"/>
            </a:xfrm>
            <a:custGeom>
              <a:avLst/>
              <a:gdLst/>
              <a:ahLst/>
              <a:cxnLst/>
              <a:rect l="l" t="t" r="r" b="b"/>
              <a:pathLst>
                <a:path w="1256" h="1218" extrusionOk="0">
                  <a:moveTo>
                    <a:pt x="575" y="0"/>
                  </a:moveTo>
                  <a:lnTo>
                    <a:pt x="125" y="451"/>
                  </a:lnTo>
                  <a:cubicBezTo>
                    <a:pt x="0" y="575"/>
                    <a:pt x="0" y="767"/>
                    <a:pt x="125" y="891"/>
                  </a:cubicBezTo>
                  <a:lnTo>
                    <a:pt x="365" y="1131"/>
                  </a:lnTo>
                  <a:cubicBezTo>
                    <a:pt x="422" y="1189"/>
                    <a:pt x="501" y="1217"/>
                    <a:pt x="581" y="1217"/>
                  </a:cubicBezTo>
                  <a:cubicBezTo>
                    <a:pt x="662" y="1217"/>
                    <a:pt x="743" y="1189"/>
                    <a:pt x="805" y="1131"/>
                  </a:cubicBezTo>
                  <a:lnTo>
                    <a:pt x="1256" y="67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76;p43">
              <a:extLst>
                <a:ext uri="{FF2B5EF4-FFF2-40B4-BE49-F238E27FC236}">
                  <a16:creationId xmlns:a16="http://schemas.microsoft.com/office/drawing/2014/main" id="{95C2D3C0-602F-43F5-721C-63085B17DEE1}"/>
                </a:ext>
              </a:extLst>
            </p:cNvPr>
            <p:cNvSpPr/>
            <p:nvPr/>
          </p:nvSpPr>
          <p:spPr>
            <a:xfrm>
              <a:off x="3286835" y="1536888"/>
              <a:ext cx="51814" cy="50210"/>
            </a:xfrm>
            <a:custGeom>
              <a:avLst/>
              <a:gdLst/>
              <a:ahLst/>
              <a:cxnLst/>
              <a:rect l="l" t="t" r="r" b="b"/>
              <a:pathLst>
                <a:path w="1257" h="1218" extrusionOk="0">
                  <a:moveTo>
                    <a:pt x="576" y="0"/>
                  </a:moveTo>
                  <a:lnTo>
                    <a:pt x="116" y="451"/>
                  </a:lnTo>
                  <a:cubicBezTo>
                    <a:pt x="1" y="576"/>
                    <a:pt x="1" y="767"/>
                    <a:pt x="116" y="892"/>
                  </a:cubicBezTo>
                  <a:lnTo>
                    <a:pt x="355" y="1132"/>
                  </a:lnTo>
                  <a:cubicBezTo>
                    <a:pt x="418" y="1189"/>
                    <a:pt x="497" y="1218"/>
                    <a:pt x="576" y="1218"/>
                  </a:cubicBezTo>
                  <a:cubicBezTo>
                    <a:pt x="655" y="1218"/>
                    <a:pt x="734" y="1189"/>
                    <a:pt x="796" y="1132"/>
                  </a:cubicBezTo>
                  <a:lnTo>
                    <a:pt x="1256" y="67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7;p43">
              <a:extLst>
                <a:ext uri="{FF2B5EF4-FFF2-40B4-BE49-F238E27FC236}">
                  <a16:creationId xmlns:a16="http://schemas.microsoft.com/office/drawing/2014/main" id="{B8DEBFE4-C440-DEC5-27C1-85F4EEC66BAE}"/>
                </a:ext>
              </a:extLst>
            </p:cNvPr>
            <p:cNvSpPr/>
            <p:nvPr/>
          </p:nvSpPr>
          <p:spPr>
            <a:xfrm>
              <a:off x="3438196" y="1297423"/>
              <a:ext cx="96827" cy="9687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50" y="1"/>
                  </a:moveTo>
                  <a:lnTo>
                    <a:pt x="0" y="1151"/>
                  </a:lnTo>
                  <a:lnTo>
                    <a:pt x="1198" y="2349"/>
                  </a:lnTo>
                  <a:lnTo>
                    <a:pt x="2348" y="1199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78;p43">
              <a:extLst>
                <a:ext uri="{FF2B5EF4-FFF2-40B4-BE49-F238E27FC236}">
                  <a16:creationId xmlns:a16="http://schemas.microsoft.com/office/drawing/2014/main" id="{37466090-7314-CEB0-A418-7C83A8C97818}"/>
                </a:ext>
              </a:extLst>
            </p:cNvPr>
            <p:cNvSpPr/>
            <p:nvPr/>
          </p:nvSpPr>
          <p:spPr>
            <a:xfrm>
              <a:off x="3293183" y="1334689"/>
              <a:ext cx="201939" cy="201457"/>
            </a:xfrm>
            <a:custGeom>
              <a:avLst/>
              <a:gdLst/>
              <a:ahLst/>
              <a:cxnLst/>
              <a:rect l="l" t="t" r="r" b="b"/>
              <a:pathLst>
                <a:path w="4899" h="4887" extrusionOk="0">
                  <a:moveTo>
                    <a:pt x="3178" y="0"/>
                  </a:moveTo>
                  <a:cubicBezTo>
                    <a:pt x="3120" y="0"/>
                    <a:pt x="3063" y="22"/>
                    <a:pt x="3020" y="65"/>
                  </a:cubicBezTo>
                  <a:lnTo>
                    <a:pt x="1831" y="1253"/>
                  </a:lnTo>
                  <a:lnTo>
                    <a:pt x="1218" y="1867"/>
                  </a:lnTo>
                  <a:lnTo>
                    <a:pt x="0" y="3084"/>
                  </a:lnTo>
                  <a:lnTo>
                    <a:pt x="1793" y="4886"/>
                  </a:lnTo>
                  <a:lnTo>
                    <a:pt x="4812" y="1867"/>
                  </a:lnTo>
                  <a:cubicBezTo>
                    <a:pt x="4898" y="1781"/>
                    <a:pt x="4898" y="1637"/>
                    <a:pt x="4812" y="1551"/>
                  </a:cubicBezTo>
                  <a:lnTo>
                    <a:pt x="3336" y="65"/>
                  </a:lnTo>
                  <a:cubicBezTo>
                    <a:pt x="3293" y="22"/>
                    <a:pt x="3235" y="0"/>
                    <a:pt x="3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86F726-1AE5-F2AE-BC69-AB28B153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4947"/>
              </p:ext>
            </p:extLst>
          </p:nvPr>
        </p:nvGraphicFramePr>
        <p:xfrm>
          <a:off x="823561" y="1752581"/>
          <a:ext cx="5571849" cy="1135981"/>
        </p:xfrm>
        <a:graphic>
          <a:graphicData uri="http://schemas.openxmlformats.org/drawingml/2006/table">
            <a:tbl>
              <a:tblPr firstRow="1" bandRow="1">
                <a:tableStyleId>{33B182C7-25A6-4E0A-9B3F-75D2F2FE4B30}</a:tableStyleId>
              </a:tblPr>
              <a:tblGrid>
                <a:gridCol w="1114370">
                  <a:extLst>
                    <a:ext uri="{9D8B030D-6E8A-4147-A177-3AD203B41FA5}">
                      <a16:colId xmlns:a16="http://schemas.microsoft.com/office/drawing/2014/main" val="4220990484"/>
                    </a:ext>
                  </a:extLst>
                </a:gridCol>
                <a:gridCol w="1114370">
                  <a:extLst>
                    <a:ext uri="{9D8B030D-6E8A-4147-A177-3AD203B41FA5}">
                      <a16:colId xmlns:a16="http://schemas.microsoft.com/office/drawing/2014/main" val="3617250089"/>
                    </a:ext>
                  </a:extLst>
                </a:gridCol>
                <a:gridCol w="1217123">
                  <a:extLst>
                    <a:ext uri="{9D8B030D-6E8A-4147-A177-3AD203B41FA5}">
                      <a16:colId xmlns:a16="http://schemas.microsoft.com/office/drawing/2014/main" val="819218975"/>
                    </a:ext>
                  </a:extLst>
                </a:gridCol>
                <a:gridCol w="1011616">
                  <a:extLst>
                    <a:ext uri="{9D8B030D-6E8A-4147-A177-3AD203B41FA5}">
                      <a16:colId xmlns:a16="http://schemas.microsoft.com/office/drawing/2014/main" val="868530517"/>
                    </a:ext>
                  </a:extLst>
                </a:gridCol>
                <a:gridCol w="1114370">
                  <a:extLst>
                    <a:ext uri="{9D8B030D-6E8A-4147-A177-3AD203B41FA5}">
                      <a16:colId xmlns:a16="http://schemas.microsoft.com/office/drawing/2014/main" val="1927420992"/>
                    </a:ext>
                  </a:extLst>
                </a:gridCol>
              </a:tblGrid>
              <a:tr h="526381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Infection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Vaccination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Immunity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I.R. Non Vaccinated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11910"/>
                  </a:ext>
                </a:extLst>
              </a:tr>
              <a:tr h="297172">
                <a:tc>
                  <a:txBody>
                    <a:bodyPr/>
                    <a:lstStyle/>
                    <a:p>
                      <a:r>
                        <a:rPr lang="en-US"/>
                        <a:t>Male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1.08%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23.98%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25.3%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1.42%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8908"/>
                  </a:ext>
                </a:extLst>
              </a:tr>
              <a:tr h="297172">
                <a:tc>
                  <a:txBody>
                    <a:bodyPr/>
                    <a:lstStyle/>
                    <a:p>
                      <a:r>
                        <a:rPr lang="en-US"/>
                        <a:t>Female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26.84%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27.57%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31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A249-413B-67EA-8A87-E2AD7FFB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5" y="445025"/>
            <a:ext cx="3443100" cy="569232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Gender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0C22E-D213-86A0-DBB9-FCE8E82B2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24" name="Google Shape;879;p43">
            <a:extLst>
              <a:ext uri="{FF2B5EF4-FFF2-40B4-BE49-F238E27FC236}">
                <a16:creationId xmlns:a16="http://schemas.microsoft.com/office/drawing/2014/main" id="{B6314BA7-7930-4705-2259-2248E095A862}"/>
              </a:ext>
            </a:extLst>
          </p:cNvPr>
          <p:cNvGrpSpPr/>
          <p:nvPr/>
        </p:nvGrpSpPr>
        <p:grpSpPr>
          <a:xfrm rot="-1380000">
            <a:off x="8523906" y="877081"/>
            <a:ext cx="368008" cy="1078510"/>
            <a:chOff x="3821138" y="1222963"/>
            <a:chExt cx="353540" cy="608288"/>
          </a:xfrm>
        </p:grpSpPr>
        <p:sp>
          <p:nvSpPr>
            <p:cNvPr id="9" name="Google Shape;880;p43">
              <a:extLst>
                <a:ext uri="{FF2B5EF4-FFF2-40B4-BE49-F238E27FC236}">
                  <a16:creationId xmlns:a16="http://schemas.microsoft.com/office/drawing/2014/main" id="{9543639C-8451-88E3-3326-4AFC8E9C2587}"/>
                </a:ext>
              </a:extLst>
            </p:cNvPr>
            <p:cNvSpPr/>
            <p:nvPr/>
          </p:nvSpPr>
          <p:spPr>
            <a:xfrm>
              <a:off x="3824086" y="1222963"/>
              <a:ext cx="148123" cy="608288"/>
            </a:xfrm>
            <a:custGeom>
              <a:avLst/>
              <a:gdLst/>
              <a:ahLst/>
              <a:cxnLst/>
              <a:rect l="l" t="t" r="r" b="b"/>
              <a:pathLst>
                <a:path w="3366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44" y="1630"/>
                    <a:pt x="1582" y="2052"/>
                  </a:cubicBezTo>
                  <a:cubicBezTo>
                    <a:pt x="2292" y="2455"/>
                    <a:pt x="2963" y="2828"/>
                    <a:pt x="2963" y="3557"/>
                  </a:cubicBezTo>
                  <a:cubicBezTo>
                    <a:pt x="2963" y="4276"/>
                    <a:pt x="2292" y="4650"/>
                    <a:pt x="1582" y="5052"/>
                  </a:cubicBezTo>
                  <a:cubicBezTo>
                    <a:pt x="835" y="5474"/>
                    <a:pt x="1" y="5953"/>
                    <a:pt x="1" y="6912"/>
                  </a:cubicBezTo>
                  <a:cubicBezTo>
                    <a:pt x="1" y="7870"/>
                    <a:pt x="844" y="8340"/>
                    <a:pt x="1582" y="8762"/>
                  </a:cubicBezTo>
                  <a:cubicBezTo>
                    <a:pt x="2292" y="9164"/>
                    <a:pt x="2963" y="9548"/>
                    <a:pt x="2963" y="10267"/>
                  </a:cubicBezTo>
                  <a:cubicBezTo>
                    <a:pt x="2963" y="10986"/>
                    <a:pt x="2292" y="11369"/>
                    <a:pt x="1582" y="11772"/>
                  </a:cubicBezTo>
                  <a:cubicBezTo>
                    <a:pt x="835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74" y="12519"/>
                    <a:pt x="1784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4" y="8417"/>
                  </a:cubicBezTo>
                  <a:cubicBezTo>
                    <a:pt x="1074" y="8005"/>
                    <a:pt x="403" y="7631"/>
                    <a:pt x="403" y="6912"/>
                  </a:cubicBezTo>
                  <a:cubicBezTo>
                    <a:pt x="403" y="6183"/>
                    <a:pt x="1074" y="5810"/>
                    <a:pt x="1784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4" y="1697"/>
                  </a:cubicBezTo>
                  <a:cubicBezTo>
                    <a:pt x="1074" y="1295"/>
                    <a:pt x="403" y="921"/>
                    <a:pt x="403" y="202"/>
                  </a:cubicBezTo>
                  <a:cubicBezTo>
                    <a:pt x="403" y="68"/>
                    <a:pt x="303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1;p43">
              <a:extLst>
                <a:ext uri="{FF2B5EF4-FFF2-40B4-BE49-F238E27FC236}">
                  <a16:creationId xmlns:a16="http://schemas.microsoft.com/office/drawing/2014/main" id="{9FCAED88-9270-2766-F4A1-FADDB3FE848F}"/>
                </a:ext>
              </a:extLst>
            </p:cNvPr>
            <p:cNvSpPr/>
            <p:nvPr/>
          </p:nvSpPr>
          <p:spPr>
            <a:xfrm>
              <a:off x="3824086" y="1222963"/>
              <a:ext cx="148123" cy="261173"/>
            </a:xfrm>
            <a:custGeom>
              <a:avLst/>
              <a:gdLst/>
              <a:ahLst/>
              <a:cxnLst/>
              <a:rect l="l" t="t" r="r" b="b"/>
              <a:pathLst>
                <a:path w="3366" h="5935" extrusionOk="0">
                  <a:moveTo>
                    <a:pt x="3164" y="1"/>
                  </a:moveTo>
                  <a:cubicBezTo>
                    <a:pt x="3063" y="1"/>
                    <a:pt x="2963" y="68"/>
                    <a:pt x="2963" y="202"/>
                  </a:cubicBezTo>
                  <a:cubicBezTo>
                    <a:pt x="2963" y="931"/>
                    <a:pt x="2292" y="1304"/>
                    <a:pt x="1582" y="1707"/>
                  </a:cubicBezTo>
                  <a:cubicBezTo>
                    <a:pt x="835" y="2119"/>
                    <a:pt x="1" y="2608"/>
                    <a:pt x="1" y="3557"/>
                  </a:cubicBezTo>
                  <a:cubicBezTo>
                    <a:pt x="1" y="4516"/>
                    <a:pt x="844" y="4995"/>
                    <a:pt x="1582" y="5417"/>
                  </a:cubicBezTo>
                  <a:cubicBezTo>
                    <a:pt x="1851" y="5560"/>
                    <a:pt x="2109" y="5714"/>
                    <a:pt x="2359" y="5896"/>
                  </a:cubicBezTo>
                  <a:cubicBezTo>
                    <a:pt x="2397" y="5925"/>
                    <a:pt x="2435" y="5934"/>
                    <a:pt x="2483" y="5934"/>
                  </a:cubicBezTo>
                  <a:cubicBezTo>
                    <a:pt x="2675" y="5934"/>
                    <a:pt x="2752" y="5685"/>
                    <a:pt x="2598" y="5570"/>
                  </a:cubicBezTo>
                  <a:cubicBezTo>
                    <a:pt x="2339" y="5388"/>
                    <a:pt x="2062" y="5215"/>
                    <a:pt x="1784" y="5062"/>
                  </a:cubicBezTo>
                  <a:cubicBezTo>
                    <a:pt x="1074" y="4659"/>
                    <a:pt x="403" y="4285"/>
                    <a:pt x="403" y="3557"/>
                  </a:cubicBezTo>
                  <a:cubicBezTo>
                    <a:pt x="403" y="2838"/>
                    <a:pt x="1074" y="2464"/>
                    <a:pt x="1784" y="2062"/>
                  </a:cubicBezTo>
                  <a:cubicBezTo>
                    <a:pt x="2531" y="1640"/>
                    <a:pt x="3365" y="1161"/>
                    <a:pt x="3365" y="202"/>
                  </a:cubicBezTo>
                  <a:cubicBezTo>
                    <a:pt x="3365" y="68"/>
                    <a:pt x="3264" y="1"/>
                    <a:pt x="3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2;p43">
              <a:extLst>
                <a:ext uri="{FF2B5EF4-FFF2-40B4-BE49-F238E27FC236}">
                  <a16:creationId xmlns:a16="http://schemas.microsoft.com/office/drawing/2014/main" id="{20370B9C-6A83-C150-4D8A-56F43EA2F799}"/>
                </a:ext>
              </a:extLst>
            </p:cNvPr>
            <p:cNvSpPr/>
            <p:nvPr/>
          </p:nvSpPr>
          <p:spPr>
            <a:xfrm>
              <a:off x="3824086" y="1484884"/>
              <a:ext cx="148123" cy="346367"/>
            </a:xfrm>
            <a:custGeom>
              <a:avLst/>
              <a:gdLst/>
              <a:ahLst/>
              <a:cxnLst/>
              <a:rect l="l" t="t" r="r" b="b"/>
              <a:pathLst>
                <a:path w="3366" h="7871" extrusionOk="0">
                  <a:moveTo>
                    <a:pt x="2922" y="0"/>
                  </a:moveTo>
                  <a:cubicBezTo>
                    <a:pt x="2779" y="0"/>
                    <a:pt x="2641" y="169"/>
                    <a:pt x="2752" y="327"/>
                  </a:cubicBezTo>
                  <a:cubicBezTo>
                    <a:pt x="2895" y="509"/>
                    <a:pt x="2963" y="730"/>
                    <a:pt x="2963" y="960"/>
                  </a:cubicBezTo>
                  <a:cubicBezTo>
                    <a:pt x="2963" y="1679"/>
                    <a:pt x="2292" y="2062"/>
                    <a:pt x="1582" y="2465"/>
                  </a:cubicBezTo>
                  <a:cubicBezTo>
                    <a:pt x="835" y="2877"/>
                    <a:pt x="1" y="3356"/>
                    <a:pt x="1" y="4315"/>
                  </a:cubicBezTo>
                  <a:cubicBezTo>
                    <a:pt x="1" y="5273"/>
                    <a:pt x="844" y="5743"/>
                    <a:pt x="1582" y="6165"/>
                  </a:cubicBezTo>
                  <a:cubicBezTo>
                    <a:pt x="2292" y="6567"/>
                    <a:pt x="2963" y="6951"/>
                    <a:pt x="2963" y="7670"/>
                  </a:cubicBezTo>
                  <a:cubicBezTo>
                    <a:pt x="2963" y="7785"/>
                    <a:pt x="3058" y="7871"/>
                    <a:pt x="3164" y="7871"/>
                  </a:cubicBezTo>
                  <a:cubicBezTo>
                    <a:pt x="3279" y="7871"/>
                    <a:pt x="3365" y="7785"/>
                    <a:pt x="3365" y="7670"/>
                  </a:cubicBezTo>
                  <a:cubicBezTo>
                    <a:pt x="3365" y="6721"/>
                    <a:pt x="2522" y="6241"/>
                    <a:pt x="1784" y="5820"/>
                  </a:cubicBezTo>
                  <a:cubicBezTo>
                    <a:pt x="1074" y="5417"/>
                    <a:pt x="403" y="5043"/>
                    <a:pt x="403" y="4315"/>
                  </a:cubicBezTo>
                  <a:cubicBezTo>
                    <a:pt x="403" y="3596"/>
                    <a:pt x="1074" y="3212"/>
                    <a:pt x="1784" y="2810"/>
                  </a:cubicBezTo>
                  <a:cubicBezTo>
                    <a:pt x="2531" y="2398"/>
                    <a:pt x="3365" y="1918"/>
                    <a:pt x="3365" y="960"/>
                  </a:cubicBezTo>
                  <a:cubicBezTo>
                    <a:pt x="3365" y="644"/>
                    <a:pt x="3269" y="337"/>
                    <a:pt x="3078" y="88"/>
                  </a:cubicBezTo>
                  <a:cubicBezTo>
                    <a:pt x="3035" y="26"/>
                    <a:pt x="2978" y="0"/>
                    <a:pt x="2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3;p43">
              <a:extLst>
                <a:ext uri="{FF2B5EF4-FFF2-40B4-BE49-F238E27FC236}">
                  <a16:creationId xmlns:a16="http://schemas.microsoft.com/office/drawing/2014/main" id="{8DA63B54-BD9E-E865-6ABF-70C5B111402A}"/>
                </a:ext>
              </a:extLst>
            </p:cNvPr>
            <p:cNvSpPr/>
            <p:nvPr/>
          </p:nvSpPr>
          <p:spPr>
            <a:xfrm>
              <a:off x="3828310" y="1343626"/>
              <a:ext cx="139674" cy="17734"/>
            </a:xfrm>
            <a:custGeom>
              <a:avLst/>
              <a:gdLst/>
              <a:ahLst/>
              <a:cxnLst/>
              <a:rect l="l" t="t" r="r" b="b"/>
              <a:pathLst>
                <a:path w="3174" h="403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4;p43">
              <a:extLst>
                <a:ext uri="{FF2B5EF4-FFF2-40B4-BE49-F238E27FC236}">
                  <a16:creationId xmlns:a16="http://schemas.microsoft.com/office/drawing/2014/main" id="{AB47D5BC-54A9-695B-AD54-1C5D90CB897D}"/>
                </a:ext>
              </a:extLst>
            </p:cNvPr>
            <p:cNvSpPr/>
            <p:nvPr/>
          </p:nvSpPr>
          <p:spPr>
            <a:xfrm>
              <a:off x="3821138" y="1518240"/>
              <a:ext cx="151071" cy="17778"/>
            </a:xfrm>
            <a:custGeom>
              <a:avLst/>
              <a:gdLst/>
              <a:ahLst/>
              <a:cxnLst/>
              <a:rect l="l" t="t" r="r" b="b"/>
              <a:pathLst>
                <a:path w="3433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3231" y="403"/>
                  </a:lnTo>
                  <a:cubicBezTo>
                    <a:pt x="3346" y="403"/>
                    <a:pt x="3432" y="317"/>
                    <a:pt x="3432" y="202"/>
                  </a:cubicBezTo>
                  <a:cubicBezTo>
                    <a:pt x="3432" y="87"/>
                    <a:pt x="3346" y="1"/>
                    <a:pt x="3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5;p43">
              <a:extLst>
                <a:ext uri="{FF2B5EF4-FFF2-40B4-BE49-F238E27FC236}">
                  <a16:creationId xmlns:a16="http://schemas.microsoft.com/office/drawing/2014/main" id="{6D1B25C8-2A0D-C50B-3C87-59E1E37BBEC9}"/>
                </a:ext>
              </a:extLst>
            </p:cNvPr>
            <p:cNvSpPr/>
            <p:nvPr/>
          </p:nvSpPr>
          <p:spPr>
            <a:xfrm>
              <a:off x="3828310" y="1398017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1"/>
                    <a:pt x="2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;p43">
              <a:extLst>
                <a:ext uri="{FF2B5EF4-FFF2-40B4-BE49-F238E27FC236}">
                  <a16:creationId xmlns:a16="http://schemas.microsoft.com/office/drawing/2014/main" id="{1DBA46A6-D378-47F9-FE95-2BE6D820B4E7}"/>
                </a:ext>
              </a:extLst>
            </p:cNvPr>
            <p:cNvSpPr/>
            <p:nvPr/>
          </p:nvSpPr>
          <p:spPr>
            <a:xfrm>
              <a:off x="3828310" y="1639695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914" y="1"/>
                  </a:moveTo>
                  <a:cubicBezTo>
                    <a:pt x="2911" y="1"/>
                    <a:pt x="2908" y="1"/>
                    <a:pt x="2905" y="1"/>
                  </a:cubicBezTo>
                  <a:lnTo>
                    <a:pt x="269" y="1"/>
                  </a:lnTo>
                  <a:cubicBezTo>
                    <a:pt x="1" y="1"/>
                    <a:pt x="1" y="404"/>
                    <a:pt x="269" y="404"/>
                  </a:cubicBezTo>
                  <a:lnTo>
                    <a:pt x="2905" y="404"/>
                  </a:lnTo>
                  <a:cubicBezTo>
                    <a:pt x="3170" y="394"/>
                    <a:pt x="3173" y="1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7;p43">
              <a:extLst>
                <a:ext uri="{FF2B5EF4-FFF2-40B4-BE49-F238E27FC236}">
                  <a16:creationId xmlns:a16="http://schemas.microsoft.com/office/drawing/2014/main" id="{32885AEB-83D3-8F63-60B9-DD9E9FF01C97}"/>
                </a:ext>
              </a:extLst>
            </p:cNvPr>
            <p:cNvSpPr/>
            <p:nvPr/>
          </p:nvSpPr>
          <p:spPr>
            <a:xfrm>
              <a:off x="3828310" y="1693294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8;p43">
              <a:extLst>
                <a:ext uri="{FF2B5EF4-FFF2-40B4-BE49-F238E27FC236}">
                  <a16:creationId xmlns:a16="http://schemas.microsoft.com/office/drawing/2014/main" id="{DDED07AC-D6AE-E8EE-2E18-E93FED259D0C}"/>
                </a:ext>
              </a:extLst>
            </p:cNvPr>
            <p:cNvSpPr/>
            <p:nvPr/>
          </p:nvSpPr>
          <p:spPr>
            <a:xfrm>
              <a:off x="4023607" y="1222963"/>
              <a:ext cx="148079" cy="608288"/>
            </a:xfrm>
            <a:custGeom>
              <a:avLst/>
              <a:gdLst/>
              <a:ahLst/>
              <a:cxnLst/>
              <a:rect l="l" t="t" r="r" b="b"/>
              <a:pathLst>
                <a:path w="3365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34" y="1630"/>
                    <a:pt x="1582" y="2052"/>
                  </a:cubicBezTo>
                  <a:cubicBezTo>
                    <a:pt x="2291" y="2455"/>
                    <a:pt x="2962" y="2828"/>
                    <a:pt x="2962" y="3557"/>
                  </a:cubicBezTo>
                  <a:cubicBezTo>
                    <a:pt x="2962" y="4276"/>
                    <a:pt x="2291" y="4650"/>
                    <a:pt x="1582" y="5052"/>
                  </a:cubicBezTo>
                  <a:cubicBezTo>
                    <a:pt x="834" y="5474"/>
                    <a:pt x="1" y="5953"/>
                    <a:pt x="1" y="6912"/>
                  </a:cubicBezTo>
                  <a:cubicBezTo>
                    <a:pt x="1" y="7870"/>
                    <a:pt x="834" y="8340"/>
                    <a:pt x="1582" y="8762"/>
                  </a:cubicBezTo>
                  <a:cubicBezTo>
                    <a:pt x="2291" y="9164"/>
                    <a:pt x="2962" y="9548"/>
                    <a:pt x="2962" y="10267"/>
                  </a:cubicBezTo>
                  <a:cubicBezTo>
                    <a:pt x="2962" y="10986"/>
                    <a:pt x="2291" y="11369"/>
                    <a:pt x="1582" y="11772"/>
                  </a:cubicBezTo>
                  <a:cubicBezTo>
                    <a:pt x="834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65" y="12519"/>
                    <a:pt x="1783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3" y="8417"/>
                  </a:cubicBezTo>
                  <a:cubicBezTo>
                    <a:pt x="1065" y="8005"/>
                    <a:pt x="403" y="7631"/>
                    <a:pt x="403" y="6912"/>
                  </a:cubicBezTo>
                  <a:cubicBezTo>
                    <a:pt x="403" y="6183"/>
                    <a:pt x="1065" y="5810"/>
                    <a:pt x="1783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3" y="1697"/>
                  </a:cubicBezTo>
                  <a:cubicBezTo>
                    <a:pt x="1065" y="1295"/>
                    <a:pt x="403" y="921"/>
                    <a:pt x="403" y="202"/>
                  </a:cubicBezTo>
                  <a:cubicBezTo>
                    <a:pt x="403" y="68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9;p43">
              <a:extLst>
                <a:ext uri="{FF2B5EF4-FFF2-40B4-BE49-F238E27FC236}">
                  <a16:creationId xmlns:a16="http://schemas.microsoft.com/office/drawing/2014/main" id="{C6DD9406-90A8-8234-64D6-36ABA227DE23}"/>
                </a:ext>
              </a:extLst>
            </p:cNvPr>
            <p:cNvSpPr/>
            <p:nvPr/>
          </p:nvSpPr>
          <p:spPr>
            <a:xfrm>
              <a:off x="4055687" y="1223403"/>
              <a:ext cx="115999" cy="110982"/>
            </a:xfrm>
            <a:custGeom>
              <a:avLst/>
              <a:gdLst/>
              <a:ahLst/>
              <a:cxnLst/>
              <a:rect l="l" t="t" r="r" b="b"/>
              <a:pathLst>
                <a:path w="2636" h="2522" extrusionOk="0">
                  <a:moveTo>
                    <a:pt x="2435" y="0"/>
                  </a:moveTo>
                  <a:cubicBezTo>
                    <a:pt x="2334" y="0"/>
                    <a:pt x="2233" y="67"/>
                    <a:pt x="2233" y="202"/>
                  </a:cubicBezTo>
                  <a:cubicBezTo>
                    <a:pt x="2233" y="921"/>
                    <a:pt x="1562" y="1304"/>
                    <a:pt x="853" y="1707"/>
                  </a:cubicBezTo>
                  <a:cubicBezTo>
                    <a:pt x="604" y="1841"/>
                    <a:pt x="355" y="1994"/>
                    <a:pt x="115" y="2157"/>
                  </a:cubicBezTo>
                  <a:cubicBezTo>
                    <a:pt x="19" y="2224"/>
                    <a:pt x="0" y="2349"/>
                    <a:pt x="58" y="2435"/>
                  </a:cubicBezTo>
                  <a:cubicBezTo>
                    <a:pt x="96" y="2493"/>
                    <a:pt x="163" y="2521"/>
                    <a:pt x="230" y="2521"/>
                  </a:cubicBezTo>
                  <a:cubicBezTo>
                    <a:pt x="268" y="2521"/>
                    <a:pt x="307" y="2512"/>
                    <a:pt x="345" y="2483"/>
                  </a:cubicBezTo>
                  <a:cubicBezTo>
                    <a:pt x="556" y="2330"/>
                    <a:pt x="815" y="2195"/>
                    <a:pt x="1054" y="2052"/>
                  </a:cubicBezTo>
                  <a:cubicBezTo>
                    <a:pt x="1802" y="1639"/>
                    <a:pt x="2636" y="1160"/>
                    <a:pt x="2636" y="202"/>
                  </a:cubicBezTo>
                  <a:cubicBezTo>
                    <a:pt x="2636" y="67"/>
                    <a:pt x="2535" y="0"/>
                    <a:pt x="2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0;p43">
              <a:extLst>
                <a:ext uri="{FF2B5EF4-FFF2-40B4-BE49-F238E27FC236}">
                  <a16:creationId xmlns:a16="http://schemas.microsoft.com/office/drawing/2014/main" id="{C4F5C747-BF34-9CEE-30C0-5005CAE020AA}"/>
                </a:ext>
              </a:extLst>
            </p:cNvPr>
            <p:cNvSpPr/>
            <p:nvPr/>
          </p:nvSpPr>
          <p:spPr>
            <a:xfrm>
              <a:off x="4023607" y="1335793"/>
              <a:ext cx="148519" cy="495458"/>
            </a:xfrm>
            <a:custGeom>
              <a:avLst/>
              <a:gdLst/>
              <a:ahLst/>
              <a:cxnLst/>
              <a:rect l="l" t="t" r="r" b="b"/>
              <a:pathLst>
                <a:path w="3375" h="11259" extrusionOk="0">
                  <a:moveTo>
                    <a:pt x="471" y="1"/>
                  </a:moveTo>
                  <a:cubicBezTo>
                    <a:pt x="413" y="1"/>
                    <a:pt x="355" y="27"/>
                    <a:pt x="317" y="82"/>
                  </a:cubicBezTo>
                  <a:cubicBezTo>
                    <a:pt x="106" y="341"/>
                    <a:pt x="1" y="657"/>
                    <a:pt x="1" y="993"/>
                  </a:cubicBezTo>
                  <a:cubicBezTo>
                    <a:pt x="1" y="1942"/>
                    <a:pt x="844" y="2421"/>
                    <a:pt x="1582" y="2843"/>
                  </a:cubicBezTo>
                  <a:cubicBezTo>
                    <a:pt x="2291" y="3246"/>
                    <a:pt x="2962" y="3619"/>
                    <a:pt x="2962" y="4348"/>
                  </a:cubicBezTo>
                  <a:cubicBezTo>
                    <a:pt x="2962" y="5067"/>
                    <a:pt x="2291" y="5450"/>
                    <a:pt x="1582" y="5853"/>
                  </a:cubicBezTo>
                  <a:cubicBezTo>
                    <a:pt x="834" y="6265"/>
                    <a:pt x="1" y="6744"/>
                    <a:pt x="1" y="7703"/>
                  </a:cubicBezTo>
                  <a:cubicBezTo>
                    <a:pt x="1" y="8661"/>
                    <a:pt x="844" y="9131"/>
                    <a:pt x="1582" y="9553"/>
                  </a:cubicBezTo>
                  <a:cubicBezTo>
                    <a:pt x="2291" y="9955"/>
                    <a:pt x="2962" y="10339"/>
                    <a:pt x="2962" y="11058"/>
                  </a:cubicBezTo>
                  <a:cubicBezTo>
                    <a:pt x="2962" y="11173"/>
                    <a:pt x="3058" y="11259"/>
                    <a:pt x="3164" y="11259"/>
                  </a:cubicBezTo>
                  <a:cubicBezTo>
                    <a:pt x="3279" y="11259"/>
                    <a:pt x="3365" y="11173"/>
                    <a:pt x="3375" y="11058"/>
                  </a:cubicBezTo>
                  <a:cubicBezTo>
                    <a:pt x="3375" y="10109"/>
                    <a:pt x="2531" y="9629"/>
                    <a:pt x="1783" y="9208"/>
                  </a:cubicBezTo>
                  <a:cubicBezTo>
                    <a:pt x="1074" y="8805"/>
                    <a:pt x="403" y="8431"/>
                    <a:pt x="403" y="7703"/>
                  </a:cubicBezTo>
                  <a:cubicBezTo>
                    <a:pt x="403" y="6984"/>
                    <a:pt x="1074" y="6600"/>
                    <a:pt x="1783" y="6198"/>
                  </a:cubicBezTo>
                  <a:cubicBezTo>
                    <a:pt x="2531" y="5786"/>
                    <a:pt x="3375" y="5306"/>
                    <a:pt x="3375" y="4348"/>
                  </a:cubicBezTo>
                  <a:cubicBezTo>
                    <a:pt x="3375" y="3389"/>
                    <a:pt x="2531" y="2920"/>
                    <a:pt x="1783" y="2498"/>
                  </a:cubicBezTo>
                  <a:cubicBezTo>
                    <a:pt x="1074" y="2095"/>
                    <a:pt x="403" y="1712"/>
                    <a:pt x="403" y="993"/>
                  </a:cubicBezTo>
                  <a:cubicBezTo>
                    <a:pt x="403" y="753"/>
                    <a:pt x="489" y="523"/>
                    <a:pt x="633" y="332"/>
                  </a:cubicBezTo>
                  <a:cubicBezTo>
                    <a:pt x="700" y="245"/>
                    <a:pt x="691" y="111"/>
                    <a:pt x="595" y="44"/>
                  </a:cubicBezTo>
                  <a:cubicBezTo>
                    <a:pt x="558" y="15"/>
                    <a:pt x="514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1;p43">
              <a:extLst>
                <a:ext uri="{FF2B5EF4-FFF2-40B4-BE49-F238E27FC236}">
                  <a16:creationId xmlns:a16="http://schemas.microsoft.com/office/drawing/2014/main" id="{91B91396-4447-B6AD-7698-8826A11B44D3}"/>
                </a:ext>
              </a:extLst>
            </p:cNvPr>
            <p:cNvSpPr/>
            <p:nvPr/>
          </p:nvSpPr>
          <p:spPr>
            <a:xfrm>
              <a:off x="4020659" y="136892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2;p43">
              <a:extLst>
                <a:ext uri="{FF2B5EF4-FFF2-40B4-BE49-F238E27FC236}">
                  <a16:creationId xmlns:a16="http://schemas.microsoft.com/office/drawing/2014/main" id="{865003B1-01A4-0504-4611-4C229481D0CC}"/>
                </a:ext>
              </a:extLst>
            </p:cNvPr>
            <p:cNvSpPr/>
            <p:nvPr/>
          </p:nvSpPr>
          <p:spPr>
            <a:xfrm>
              <a:off x="4020659" y="166587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3;p43">
              <a:extLst>
                <a:ext uri="{FF2B5EF4-FFF2-40B4-BE49-F238E27FC236}">
                  <a16:creationId xmlns:a16="http://schemas.microsoft.com/office/drawing/2014/main" id="{9E95A4E5-EC26-C951-2336-92F9AC8A42DE}"/>
                </a:ext>
              </a:extLst>
            </p:cNvPr>
            <p:cNvSpPr/>
            <p:nvPr/>
          </p:nvSpPr>
          <p:spPr>
            <a:xfrm>
              <a:off x="4027391" y="1491265"/>
              <a:ext cx="137165" cy="17778"/>
            </a:xfrm>
            <a:custGeom>
              <a:avLst/>
              <a:gdLst/>
              <a:ahLst/>
              <a:cxnLst/>
              <a:rect l="l" t="t" r="r" b="b"/>
              <a:pathLst>
                <a:path w="3117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2920" y="403"/>
                    <a:pt x="2925" y="403"/>
                    <a:pt x="2931" y="403"/>
                  </a:cubicBezTo>
                  <a:cubicBezTo>
                    <a:pt x="3038" y="403"/>
                    <a:pt x="3116" y="311"/>
                    <a:pt x="3116" y="201"/>
                  </a:cubicBezTo>
                  <a:cubicBezTo>
                    <a:pt x="3116" y="96"/>
                    <a:pt x="3030" y="0"/>
                    <a:pt x="2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4;p43">
              <a:extLst>
                <a:ext uri="{FF2B5EF4-FFF2-40B4-BE49-F238E27FC236}">
                  <a16:creationId xmlns:a16="http://schemas.microsoft.com/office/drawing/2014/main" id="{13FED69F-BC0A-5723-895D-D2B2DE63CFCD}"/>
                </a:ext>
              </a:extLst>
            </p:cNvPr>
            <p:cNvSpPr/>
            <p:nvPr/>
          </p:nvSpPr>
          <p:spPr>
            <a:xfrm>
              <a:off x="4027391" y="1545655"/>
              <a:ext cx="140114" cy="17778"/>
            </a:xfrm>
            <a:custGeom>
              <a:avLst/>
              <a:gdLst/>
              <a:ahLst/>
              <a:cxnLst/>
              <a:rect l="l" t="t" r="r" b="b"/>
              <a:pathLst>
                <a:path w="318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3183" y="403"/>
                    <a:pt x="3183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879;p43">
            <a:extLst>
              <a:ext uri="{FF2B5EF4-FFF2-40B4-BE49-F238E27FC236}">
                <a16:creationId xmlns:a16="http://schemas.microsoft.com/office/drawing/2014/main" id="{D5CA8771-83FE-2997-DC0A-CDFD06D3C481}"/>
              </a:ext>
            </a:extLst>
          </p:cNvPr>
          <p:cNvGrpSpPr/>
          <p:nvPr/>
        </p:nvGrpSpPr>
        <p:grpSpPr>
          <a:xfrm rot="2820000">
            <a:off x="305328" y="4160039"/>
            <a:ext cx="353540" cy="608288"/>
            <a:chOff x="3821138" y="1222963"/>
            <a:chExt cx="353540" cy="608288"/>
          </a:xfrm>
        </p:grpSpPr>
        <p:sp>
          <p:nvSpPr>
            <p:cNvPr id="43" name="Google Shape;880;p43">
              <a:extLst>
                <a:ext uri="{FF2B5EF4-FFF2-40B4-BE49-F238E27FC236}">
                  <a16:creationId xmlns:a16="http://schemas.microsoft.com/office/drawing/2014/main" id="{EB8F045A-9D15-E371-FA2A-B0937216A565}"/>
                </a:ext>
              </a:extLst>
            </p:cNvPr>
            <p:cNvSpPr/>
            <p:nvPr/>
          </p:nvSpPr>
          <p:spPr>
            <a:xfrm>
              <a:off x="3824086" y="1222963"/>
              <a:ext cx="148123" cy="608288"/>
            </a:xfrm>
            <a:custGeom>
              <a:avLst/>
              <a:gdLst/>
              <a:ahLst/>
              <a:cxnLst/>
              <a:rect l="l" t="t" r="r" b="b"/>
              <a:pathLst>
                <a:path w="3366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44" y="1630"/>
                    <a:pt x="1582" y="2052"/>
                  </a:cubicBezTo>
                  <a:cubicBezTo>
                    <a:pt x="2292" y="2455"/>
                    <a:pt x="2963" y="2828"/>
                    <a:pt x="2963" y="3557"/>
                  </a:cubicBezTo>
                  <a:cubicBezTo>
                    <a:pt x="2963" y="4276"/>
                    <a:pt x="2292" y="4650"/>
                    <a:pt x="1582" y="5052"/>
                  </a:cubicBezTo>
                  <a:cubicBezTo>
                    <a:pt x="835" y="5474"/>
                    <a:pt x="1" y="5953"/>
                    <a:pt x="1" y="6912"/>
                  </a:cubicBezTo>
                  <a:cubicBezTo>
                    <a:pt x="1" y="7870"/>
                    <a:pt x="844" y="8340"/>
                    <a:pt x="1582" y="8762"/>
                  </a:cubicBezTo>
                  <a:cubicBezTo>
                    <a:pt x="2292" y="9164"/>
                    <a:pt x="2963" y="9548"/>
                    <a:pt x="2963" y="10267"/>
                  </a:cubicBezTo>
                  <a:cubicBezTo>
                    <a:pt x="2963" y="10986"/>
                    <a:pt x="2292" y="11369"/>
                    <a:pt x="1582" y="11772"/>
                  </a:cubicBezTo>
                  <a:cubicBezTo>
                    <a:pt x="835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74" y="12519"/>
                    <a:pt x="1784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4" y="8417"/>
                  </a:cubicBezTo>
                  <a:cubicBezTo>
                    <a:pt x="1074" y="8005"/>
                    <a:pt x="403" y="7631"/>
                    <a:pt x="403" y="6912"/>
                  </a:cubicBezTo>
                  <a:cubicBezTo>
                    <a:pt x="403" y="6183"/>
                    <a:pt x="1074" y="5810"/>
                    <a:pt x="1784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4" y="1697"/>
                  </a:cubicBezTo>
                  <a:cubicBezTo>
                    <a:pt x="1074" y="1295"/>
                    <a:pt x="403" y="921"/>
                    <a:pt x="403" y="202"/>
                  </a:cubicBezTo>
                  <a:cubicBezTo>
                    <a:pt x="403" y="68"/>
                    <a:pt x="303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1;p43">
              <a:extLst>
                <a:ext uri="{FF2B5EF4-FFF2-40B4-BE49-F238E27FC236}">
                  <a16:creationId xmlns:a16="http://schemas.microsoft.com/office/drawing/2014/main" id="{BEC3657A-7C8A-8BBE-CFDB-54FAD72922D7}"/>
                </a:ext>
              </a:extLst>
            </p:cNvPr>
            <p:cNvSpPr/>
            <p:nvPr/>
          </p:nvSpPr>
          <p:spPr>
            <a:xfrm>
              <a:off x="3824086" y="1222963"/>
              <a:ext cx="148123" cy="261173"/>
            </a:xfrm>
            <a:custGeom>
              <a:avLst/>
              <a:gdLst/>
              <a:ahLst/>
              <a:cxnLst/>
              <a:rect l="l" t="t" r="r" b="b"/>
              <a:pathLst>
                <a:path w="3366" h="5935" extrusionOk="0">
                  <a:moveTo>
                    <a:pt x="3164" y="1"/>
                  </a:moveTo>
                  <a:cubicBezTo>
                    <a:pt x="3063" y="1"/>
                    <a:pt x="2963" y="68"/>
                    <a:pt x="2963" y="202"/>
                  </a:cubicBezTo>
                  <a:cubicBezTo>
                    <a:pt x="2963" y="931"/>
                    <a:pt x="2292" y="1304"/>
                    <a:pt x="1582" y="1707"/>
                  </a:cubicBezTo>
                  <a:cubicBezTo>
                    <a:pt x="835" y="2119"/>
                    <a:pt x="1" y="2608"/>
                    <a:pt x="1" y="3557"/>
                  </a:cubicBezTo>
                  <a:cubicBezTo>
                    <a:pt x="1" y="4516"/>
                    <a:pt x="844" y="4995"/>
                    <a:pt x="1582" y="5417"/>
                  </a:cubicBezTo>
                  <a:cubicBezTo>
                    <a:pt x="1851" y="5560"/>
                    <a:pt x="2109" y="5714"/>
                    <a:pt x="2359" y="5896"/>
                  </a:cubicBezTo>
                  <a:cubicBezTo>
                    <a:pt x="2397" y="5925"/>
                    <a:pt x="2435" y="5934"/>
                    <a:pt x="2483" y="5934"/>
                  </a:cubicBezTo>
                  <a:cubicBezTo>
                    <a:pt x="2675" y="5934"/>
                    <a:pt x="2752" y="5685"/>
                    <a:pt x="2598" y="5570"/>
                  </a:cubicBezTo>
                  <a:cubicBezTo>
                    <a:pt x="2339" y="5388"/>
                    <a:pt x="2062" y="5215"/>
                    <a:pt x="1784" y="5062"/>
                  </a:cubicBezTo>
                  <a:cubicBezTo>
                    <a:pt x="1074" y="4659"/>
                    <a:pt x="403" y="4285"/>
                    <a:pt x="403" y="3557"/>
                  </a:cubicBezTo>
                  <a:cubicBezTo>
                    <a:pt x="403" y="2838"/>
                    <a:pt x="1074" y="2464"/>
                    <a:pt x="1784" y="2062"/>
                  </a:cubicBezTo>
                  <a:cubicBezTo>
                    <a:pt x="2531" y="1640"/>
                    <a:pt x="3365" y="1161"/>
                    <a:pt x="3365" y="202"/>
                  </a:cubicBezTo>
                  <a:cubicBezTo>
                    <a:pt x="3365" y="68"/>
                    <a:pt x="3264" y="1"/>
                    <a:pt x="3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2;p43">
              <a:extLst>
                <a:ext uri="{FF2B5EF4-FFF2-40B4-BE49-F238E27FC236}">
                  <a16:creationId xmlns:a16="http://schemas.microsoft.com/office/drawing/2014/main" id="{9C3C5440-2758-116E-C03F-A966ECA09DA1}"/>
                </a:ext>
              </a:extLst>
            </p:cNvPr>
            <p:cNvSpPr/>
            <p:nvPr/>
          </p:nvSpPr>
          <p:spPr>
            <a:xfrm>
              <a:off x="3824086" y="1484884"/>
              <a:ext cx="148123" cy="346367"/>
            </a:xfrm>
            <a:custGeom>
              <a:avLst/>
              <a:gdLst/>
              <a:ahLst/>
              <a:cxnLst/>
              <a:rect l="l" t="t" r="r" b="b"/>
              <a:pathLst>
                <a:path w="3366" h="7871" extrusionOk="0">
                  <a:moveTo>
                    <a:pt x="2922" y="0"/>
                  </a:moveTo>
                  <a:cubicBezTo>
                    <a:pt x="2779" y="0"/>
                    <a:pt x="2641" y="169"/>
                    <a:pt x="2752" y="327"/>
                  </a:cubicBezTo>
                  <a:cubicBezTo>
                    <a:pt x="2895" y="509"/>
                    <a:pt x="2963" y="730"/>
                    <a:pt x="2963" y="960"/>
                  </a:cubicBezTo>
                  <a:cubicBezTo>
                    <a:pt x="2963" y="1679"/>
                    <a:pt x="2292" y="2062"/>
                    <a:pt x="1582" y="2465"/>
                  </a:cubicBezTo>
                  <a:cubicBezTo>
                    <a:pt x="835" y="2877"/>
                    <a:pt x="1" y="3356"/>
                    <a:pt x="1" y="4315"/>
                  </a:cubicBezTo>
                  <a:cubicBezTo>
                    <a:pt x="1" y="5273"/>
                    <a:pt x="844" y="5743"/>
                    <a:pt x="1582" y="6165"/>
                  </a:cubicBezTo>
                  <a:cubicBezTo>
                    <a:pt x="2292" y="6567"/>
                    <a:pt x="2963" y="6951"/>
                    <a:pt x="2963" y="7670"/>
                  </a:cubicBezTo>
                  <a:cubicBezTo>
                    <a:pt x="2963" y="7785"/>
                    <a:pt x="3058" y="7871"/>
                    <a:pt x="3164" y="7871"/>
                  </a:cubicBezTo>
                  <a:cubicBezTo>
                    <a:pt x="3279" y="7871"/>
                    <a:pt x="3365" y="7785"/>
                    <a:pt x="3365" y="7670"/>
                  </a:cubicBezTo>
                  <a:cubicBezTo>
                    <a:pt x="3365" y="6721"/>
                    <a:pt x="2522" y="6241"/>
                    <a:pt x="1784" y="5820"/>
                  </a:cubicBezTo>
                  <a:cubicBezTo>
                    <a:pt x="1074" y="5417"/>
                    <a:pt x="403" y="5043"/>
                    <a:pt x="403" y="4315"/>
                  </a:cubicBezTo>
                  <a:cubicBezTo>
                    <a:pt x="403" y="3596"/>
                    <a:pt x="1074" y="3212"/>
                    <a:pt x="1784" y="2810"/>
                  </a:cubicBezTo>
                  <a:cubicBezTo>
                    <a:pt x="2531" y="2398"/>
                    <a:pt x="3365" y="1918"/>
                    <a:pt x="3365" y="960"/>
                  </a:cubicBezTo>
                  <a:cubicBezTo>
                    <a:pt x="3365" y="644"/>
                    <a:pt x="3269" y="337"/>
                    <a:pt x="3078" y="88"/>
                  </a:cubicBezTo>
                  <a:cubicBezTo>
                    <a:pt x="3035" y="26"/>
                    <a:pt x="2978" y="0"/>
                    <a:pt x="2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3;p43">
              <a:extLst>
                <a:ext uri="{FF2B5EF4-FFF2-40B4-BE49-F238E27FC236}">
                  <a16:creationId xmlns:a16="http://schemas.microsoft.com/office/drawing/2014/main" id="{96F2CCE9-87F9-DB81-1A9B-FA9B29BB2E78}"/>
                </a:ext>
              </a:extLst>
            </p:cNvPr>
            <p:cNvSpPr/>
            <p:nvPr/>
          </p:nvSpPr>
          <p:spPr>
            <a:xfrm>
              <a:off x="3828310" y="1343626"/>
              <a:ext cx="139674" cy="17734"/>
            </a:xfrm>
            <a:custGeom>
              <a:avLst/>
              <a:gdLst/>
              <a:ahLst/>
              <a:cxnLst/>
              <a:rect l="l" t="t" r="r" b="b"/>
              <a:pathLst>
                <a:path w="3174" h="403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84;p43">
              <a:extLst>
                <a:ext uri="{FF2B5EF4-FFF2-40B4-BE49-F238E27FC236}">
                  <a16:creationId xmlns:a16="http://schemas.microsoft.com/office/drawing/2014/main" id="{56C94061-9FE2-BB65-FACD-B40F590E46FD}"/>
                </a:ext>
              </a:extLst>
            </p:cNvPr>
            <p:cNvSpPr/>
            <p:nvPr/>
          </p:nvSpPr>
          <p:spPr>
            <a:xfrm>
              <a:off x="3821138" y="1518240"/>
              <a:ext cx="151071" cy="17778"/>
            </a:xfrm>
            <a:custGeom>
              <a:avLst/>
              <a:gdLst/>
              <a:ahLst/>
              <a:cxnLst/>
              <a:rect l="l" t="t" r="r" b="b"/>
              <a:pathLst>
                <a:path w="3433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3231" y="403"/>
                  </a:lnTo>
                  <a:cubicBezTo>
                    <a:pt x="3346" y="403"/>
                    <a:pt x="3432" y="317"/>
                    <a:pt x="3432" y="202"/>
                  </a:cubicBezTo>
                  <a:cubicBezTo>
                    <a:pt x="3432" y="87"/>
                    <a:pt x="3346" y="1"/>
                    <a:pt x="3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85;p43">
              <a:extLst>
                <a:ext uri="{FF2B5EF4-FFF2-40B4-BE49-F238E27FC236}">
                  <a16:creationId xmlns:a16="http://schemas.microsoft.com/office/drawing/2014/main" id="{5D791960-6E3F-13C2-1C65-7DA72260AC7D}"/>
                </a:ext>
              </a:extLst>
            </p:cNvPr>
            <p:cNvSpPr/>
            <p:nvPr/>
          </p:nvSpPr>
          <p:spPr>
            <a:xfrm>
              <a:off x="3828310" y="1398017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1"/>
                    <a:pt x="2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86;p43">
              <a:extLst>
                <a:ext uri="{FF2B5EF4-FFF2-40B4-BE49-F238E27FC236}">
                  <a16:creationId xmlns:a16="http://schemas.microsoft.com/office/drawing/2014/main" id="{918C0281-32F3-56B0-8893-DCD58CC2E5F3}"/>
                </a:ext>
              </a:extLst>
            </p:cNvPr>
            <p:cNvSpPr/>
            <p:nvPr/>
          </p:nvSpPr>
          <p:spPr>
            <a:xfrm>
              <a:off x="3828310" y="1639695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914" y="1"/>
                  </a:moveTo>
                  <a:cubicBezTo>
                    <a:pt x="2911" y="1"/>
                    <a:pt x="2908" y="1"/>
                    <a:pt x="2905" y="1"/>
                  </a:cubicBezTo>
                  <a:lnTo>
                    <a:pt x="269" y="1"/>
                  </a:lnTo>
                  <a:cubicBezTo>
                    <a:pt x="1" y="1"/>
                    <a:pt x="1" y="404"/>
                    <a:pt x="269" y="404"/>
                  </a:cubicBezTo>
                  <a:lnTo>
                    <a:pt x="2905" y="404"/>
                  </a:lnTo>
                  <a:cubicBezTo>
                    <a:pt x="3170" y="394"/>
                    <a:pt x="3173" y="1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87;p43">
              <a:extLst>
                <a:ext uri="{FF2B5EF4-FFF2-40B4-BE49-F238E27FC236}">
                  <a16:creationId xmlns:a16="http://schemas.microsoft.com/office/drawing/2014/main" id="{7DFFC1C3-4D31-7CD6-FF00-AFCF51C7F9EA}"/>
                </a:ext>
              </a:extLst>
            </p:cNvPr>
            <p:cNvSpPr/>
            <p:nvPr/>
          </p:nvSpPr>
          <p:spPr>
            <a:xfrm>
              <a:off x="3828310" y="1693294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88;p43">
              <a:extLst>
                <a:ext uri="{FF2B5EF4-FFF2-40B4-BE49-F238E27FC236}">
                  <a16:creationId xmlns:a16="http://schemas.microsoft.com/office/drawing/2014/main" id="{242E6FDA-1A14-B494-FB3E-EBC02A9D19AB}"/>
                </a:ext>
              </a:extLst>
            </p:cNvPr>
            <p:cNvSpPr/>
            <p:nvPr/>
          </p:nvSpPr>
          <p:spPr>
            <a:xfrm>
              <a:off x="4023607" y="1222963"/>
              <a:ext cx="148079" cy="608288"/>
            </a:xfrm>
            <a:custGeom>
              <a:avLst/>
              <a:gdLst/>
              <a:ahLst/>
              <a:cxnLst/>
              <a:rect l="l" t="t" r="r" b="b"/>
              <a:pathLst>
                <a:path w="3365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34" y="1630"/>
                    <a:pt x="1582" y="2052"/>
                  </a:cubicBezTo>
                  <a:cubicBezTo>
                    <a:pt x="2291" y="2455"/>
                    <a:pt x="2962" y="2828"/>
                    <a:pt x="2962" y="3557"/>
                  </a:cubicBezTo>
                  <a:cubicBezTo>
                    <a:pt x="2962" y="4276"/>
                    <a:pt x="2291" y="4650"/>
                    <a:pt x="1582" y="5052"/>
                  </a:cubicBezTo>
                  <a:cubicBezTo>
                    <a:pt x="834" y="5474"/>
                    <a:pt x="1" y="5953"/>
                    <a:pt x="1" y="6912"/>
                  </a:cubicBezTo>
                  <a:cubicBezTo>
                    <a:pt x="1" y="7870"/>
                    <a:pt x="834" y="8340"/>
                    <a:pt x="1582" y="8762"/>
                  </a:cubicBezTo>
                  <a:cubicBezTo>
                    <a:pt x="2291" y="9164"/>
                    <a:pt x="2962" y="9548"/>
                    <a:pt x="2962" y="10267"/>
                  </a:cubicBezTo>
                  <a:cubicBezTo>
                    <a:pt x="2962" y="10986"/>
                    <a:pt x="2291" y="11369"/>
                    <a:pt x="1582" y="11772"/>
                  </a:cubicBezTo>
                  <a:cubicBezTo>
                    <a:pt x="834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65" y="12519"/>
                    <a:pt x="1783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3" y="8417"/>
                  </a:cubicBezTo>
                  <a:cubicBezTo>
                    <a:pt x="1065" y="8005"/>
                    <a:pt x="403" y="7631"/>
                    <a:pt x="403" y="6912"/>
                  </a:cubicBezTo>
                  <a:cubicBezTo>
                    <a:pt x="403" y="6183"/>
                    <a:pt x="1065" y="5810"/>
                    <a:pt x="1783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3" y="1697"/>
                  </a:cubicBezTo>
                  <a:cubicBezTo>
                    <a:pt x="1065" y="1295"/>
                    <a:pt x="403" y="921"/>
                    <a:pt x="403" y="202"/>
                  </a:cubicBezTo>
                  <a:cubicBezTo>
                    <a:pt x="403" y="68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89;p43">
              <a:extLst>
                <a:ext uri="{FF2B5EF4-FFF2-40B4-BE49-F238E27FC236}">
                  <a16:creationId xmlns:a16="http://schemas.microsoft.com/office/drawing/2014/main" id="{717980E2-ACB5-542F-8304-C187DCD55F47}"/>
                </a:ext>
              </a:extLst>
            </p:cNvPr>
            <p:cNvSpPr/>
            <p:nvPr/>
          </p:nvSpPr>
          <p:spPr>
            <a:xfrm>
              <a:off x="4055687" y="1223403"/>
              <a:ext cx="115999" cy="110982"/>
            </a:xfrm>
            <a:custGeom>
              <a:avLst/>
              <a:gdLst/>
              <a:ahLst/>
              <a:cxnLst/>
              <a:rect l="l" t="t" r="r" b="b"/>
              <a:pathLst>
                <a:path w="2636" h="2522" extrusionOk="0">
                  <a:moveTo>
                    <a:pt x="2435" y="0"/>
                  </a:moveTo>
                  <a:cubicBezTo>
                    <a:pt x="2334" y="0"/>
                    <a:pt x="2233" y="67"/>
                    <a:pt x="2233" y="202"/>
                  </a:cubicBezTo>
                  <a:cubicBezTo>
                    <a:pt x="2233" y="921"/>
                    <a:pt x="1562" y="1304"/>
                    <a:pt x="853" y="1707"/>
                  </a:cubicBezTo>
                  <a:cubicBezTo>
                    <a:pt x="604" y="1841"/>
                    <a:pt x="355" y="1994"/>
                    <a:pt x="115" y="2157"/>
                  </a:cubicBezTo>
                  <a:cubicBezTo>
                    <a:pt x="19" y="2224"/>
                    <a:pt x="0" y="2349"/>
                    <a:pt x="58" y="2435"/>
                  </a:cubicBezTo>
                  <a:cubicBezTo>
                    <a:pt x="96" y="2493"/>
                    <a:pt x="163" y="2521"/>
                    <a:pt x="230" y="2521"/>
                  </a:cubicBezTo>
                  <a:cubicBezTo>
                    <a:pt x="268" y="2521"/>
                    <a:pt x="307" y="2512"/>
                    <a:pt x="345" y="2483"/>
                  </a:cubicBezTo>
                  <a:cubicBezTo>
                    <a:pt x="556" y="2330"/>
                    <a:pt x="815" y="2195"/>
                    <a:pt x="1054" y="2052"/>
                  </a:cubicBezTo>
                  <a:cubicBezTo>
                    <a:pt x="1802" y="1639"/>
                    <a:pt x="2636" y="1160"/>
                    <a:pt x="2636" y="202"/>
                  </a:cubicBezTo>
                  <a:cubicBezTo>
                    <a:pt x="2636" y="67"/>
                    <a:pt x="2535" y="0"/>
                    <a:pt x="2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90;p43">
              <a:extLst>
                <a:ext uri="{FF2B5EF4-FFF2-40B4-BE49-F238E27FC236}">
                  <a16:creationId xmlns:a16="http://schemas.microsoft.com/office/drawing/2014/main" id="{EF981FB0-6ABB-7D32-3792-D5D14D62ABFE}"/>
                </a:ext>
              </a:extLst>
            </p:cNvPr>
            <p:cNvSpPr/>
            <p:nvPr/>
          </p:nvSpPr>
          <p:spPr>
            <a:xfrm>
              <a:off x="4023607" y="1335793"/>
              <a:ext cx="148519" cy="495458"/>
            </a:xfrm>
            <a:custGeom>
              <a:avLst/>
              <a:gdLst/>
              <a:ahLst/>
              <a:cxnLst/>
              <a:rect l="l" t="t" r="r" b="b"/>
              <a:pathLst>
                <a:path w="3375" h="11259" extrusionOk="0">
                  <a:moveTo>
                    <a:pt x="471" y="1"/>
                  </a:moveTo>
                  <a:cubicBezTo>
                    <a:pt x="413" y="1"/>
                    <a:pt x="355" y="27"/>
                    <a:pt x="317" y="82"/>
                  </a:cubicBezTo>
                  <a:cubicBezTo>
                    <a:pt x="106" y="341"/>
                    <a:pt x="1" y="657"/>
                    <a:pt x="1" y="993"/>
                  </a:cubicBezTo>
                  <a:cubicBezTo>
                    <a:pt x="1" y="1942"/>
                    <a:pt x="844" y="2421"/>
                    <a:pt x="1582" y="2843"/>
                  </a:cubicBezTo>
                  <a:cubicBezTo>
                    <a:pt x="2291" y="3246"/>
                    <a:pt x="2962" y="3619"/>
                    <a:pt x="2962" y="4348"/>
                  </a:cubicBezTo>
                  <a:cubicBezTo>
                    <a:pt x="2962" y="5067"/>
                    <a:pt x="2291" y="5450"/>
                    <a:pt x="1582" y="5853"/>
                  </a:cubicBezTo>
                  <a:cubicBezTo>
                    <a:pt x="834" y="6265"/>
                    <a:pt x="1" y="6744"/>
                    <a:pt x="1" y="7703"/>
                  </a:cubicBezTo>
                  <a:cubicBezTo>
                    <a:pt x="1" y="8661"/>
                    <a:pt x="844" y="9131"/>
                    <a:pt x="1582" y="9553"/>
                  </a:cubicBezTo>
                  <a:cubicBezTo>
                    <a:pt x="2291" y="9955"/>
                    <a:pt x="2962" y="10339"/>
                    <a:pt x="2962" y="11058"/>
                  </a:cubicBezTo>
                  <a:cubicBezTo>
                    <a:pt x="2962" y="11173"/>
                    <a:pt x="3058" y="11259"/>
                    <a:pt x="3164" y="11259"/>
                  </a:cubicBezTo>
                  <a:cubicBezTo>
                    <a:pt x="3279" y="11259"/>
                    <a:pt x="3365" y="11173"/>
                    <a:pt x="3375" y="11058"/>
                  </a:cubicBezTo>
                  <a:cubicBezTo>
                    <a:pt x="3375" y="10109"/>
                    <a:pt x="2531" y="9629"/>
                    <a:pt x="1783" y="9208"/>
                  </a:cubicBezTo>
                  <a:cubicBezTo>
                    <a:pt x="1074" y="8805"/>
                    <a:pt x="403" y="8431"/>
                    <a:pt x="403" y="7703"/>
                  </a:cubicBezTo>
                  <a:cubicBezTo>
                    <a:pt x="403" y="6984"/>
                    <a:pt x="1074" y="6600"/>
                    <a:pt x="1783" y="6198"/>
                  </a:cubicBezTo>
                  <a:cubicBezTo>
                    <a:pt x="2531" y="5786"/>
                    <a:pt x="3375" y="5306"/>
                    <a:pt x="3375" y="4348"/>
                  </a:cubicBezTo>
                  <a:cubicBezTo>
                    <a:pt x="3375" y="3389"/>
                    <a:pt x="2531" y="2920"/>
                    <a:pt x="1783" y="2498"/>
                  </a:cubicBezTo>
                  <a:cubicBezTo>
                    <a:pt x="1074" y="2095"/>
                    <a:pt x="403" y="1712"/>
                    <a:pt x="403" y="993"/>
                  </a:cubicBezTo>
                  <a:cubicBezTo>
                    <a:pt x="403" y="753"/>
                    <a:pt x="489" y="523"/>
                    <a:pt x="633" y="332"/>
                  </a:cubicBezTo>
                  <a:cubicBezTo>
                    <a:pt x="700" y="245"/>
                    <a:pt x="691" y="111"/>
                    <a:pt x="595" y="44"/>
                  </a:cubicBezTo>
                  <a:cubicBezTo>
                    <a:pt x="558" y="15"/>
                    <a:pt x="514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91;p43">
              <a:extLst>
                <a:ext uri="{FF2B5EF4-FFF2-40B4-BE49-F238E27FC236}">
                  <a16:creationId xmlns:a16="http://schemas.microsoft.com/office/drawing/2014/main" id="{CB2AC479-DBC6-5A93-A190-4C3E90057037}"/>
                </a:ext>
              </a:extLst>
            </p:cNvPr>
            <p:cNvSpPr/>
            <p:nvPr/>
          </p:nvSpPr>
          <p:spPr>
            <a:xfrm>
              <a:off x="4020659" y="136892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92;p43">
              <a:extLst>
                <a:ext uri="{FF2B5EF4-FFF2-40B4-BE49-F238E27FC236}">
                  <a16:creationId xmlns:a16="http://schemas.microsoft.com/office/drawing/2014/main" id="{3FA7DE69-7370-A9FB-95EC-941B54957625}"/>
                </a:ext>
              </a:extLst>
            </p:cNvPr>
            <p:cNvSpPr/>
            <p:nvPr/>
          </p:nvSpPr>
          <p:spPr>
            <a:xfrm>
              <a:off x="4020659" y="166587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93;p43">
              <a:extLst>
                <a:ext uri="{FF2B5EF4-FFF2-40B4-BE49-F238E27FC236}">
                  <a16:creationId xmlns:a16="http://schemas.microsoft.com/office/drawing/2014/main" id="{F476556E-6D5C-F682-65D1-A085852B82E3}"/>
                </a:ext>
              </a:extLst>
            </p:cNvPr>
            <p:cNvSpPr/>
            <p:nvPr/>
          </p:nvSpPr>
          <p:spPr>
            <a:xfrm>
              <a:off x="4027391" y="1491265"/>
              <a:ext cx="137165" cy="17778"/>
            </a:xfrm>
            <a:custGeom>
              <a:avLst/>
              <a:gdLst/>
              <a:ahLst/>
              <a:cxnLst/>
              <a:rect l="l" t="t" r="r" b="b"/>
              <a:pathLst>
                <a:path w="3117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2920" y="403"/>
                    <a:pt x="2925" y="403"/>
                    <a:pt x="2931" y="403"/>
                  </a:cubicBezTo>
                  <a:cubicBezTo>
                    <a:pt x="3038" y="403"/>
                    <a:pt x="3116" y="311"/>
                    <a:pt x="3116" y="201"/>
                  </a:cubicBezTo>
                  <a:cubicBezTo>
                    <a:pt x="3116" y="96"/>
                    <a:pt x="3030" y="0"/>
                    <a:pt x="2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94;p43">
              <a:extLst>
                <a:ext uri="{FF2B5EF4-FFF2-40B4-BE49-F238E27FC236}">
                  <a16:creationId xmlns:a16="http://schemas.microsoft.com/office/drawing/2014/main" id="{C763DBF7-78D8-78F1-554E-E05B04272580}"/>
                </a:ext>
              </a:extLst>
            </p:cNvPr>
            <p:cNvSpPr/>
            <p:nvPr/>
          </p:nvSpPr>
          <p:spPr>
            <a:xfrm>
              <a:off x="4027391" y="1545655"/>
              <a:ext cx="140114" cy="17778"/>
            </a:xfrm>
            <a:custGeom>
              <a:avLst/>
              <a:gdLst/>
              <a:ahLst/>
              <a:cxnLst/>
              <a:rect l="l" t="t" r="r" b="b"/>
              <a:pathLst>
                <a:path w="318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3183" y="403"/>
                    <a:pt x="3183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879;p43">
            <a:extLst>
              <a:ext uri="{FF2B5EF4-FFF2-40B4-BE49-F238E27FC236}">
                <a16:creationId xmlns:a16="http://schemas.microsoft.com/office/drawing/2014/main" id="{4677030F-F465-2DD0-8219-F3588A0074EC}"/>
              </a:ext>
            </a:extLst>
          </p:cNvPr>
          <p:cNvGrpSpPr/>
          <p:nvPr/>
        </p:nvGrpSpPr>
        <p:grpSpPr>
          <a:xfrm rot="1380000">
            <a:off x="7638171" y="772689"/>
            <a:ext cx="505457" cy="1020636"/>
            <a:chOff x="3821138" y="1222963"/>
            <a:chExt cx="353540" cy="608288"/>
          </a:xfrm>
        </p:grpSpPr>
        <p:sp>
          <p:nvSpPr>
            <p:cNvPr id="60" name="Google Shape;880;p43">
              <a:extLst>
                <a:ext uri="{FF2B5EF4-FFF2-40B4-BE49-F238E27FC236}">
                  <a16:creationId xmlns:a16="http://schemas.microsoft.com/office/drawing/2014/main" id="{245E96A6-A1B6-26F2-BBC2-4350F6A7F995}"/>
                </a:ext>
              </a:extLst>
            </p:cNvPr>
            <p:cNvSpPr/>
            <p:nvPr/>
          </p:nvSpPr>
          <p:spPr>
            <a:xfrm>
              <a:off x="3824086" y="1222963"/>
              <a:ext cx="148123" cy="608288"/>
            </a:xfrm>
            <a:custGeom>
              <a:avLst/>
              <a:gdLst/>
              <a:ahLst/>
              <a:cxnLst/>
              <a:rect l="l" t="t" r="r" b="b"/>
              <a:pathLst>
                <a:path w="3366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44" y="1630"/>
                    <a:pt x="1582" y="2052"/>
                  </a:cubicBezTo>
                  <a:cubicBezTo>
                    <a:pt x="2292" y="2455"/>
                    <a:pt x="2963" y="2828"/>
                    <a:pt x="2963" y="3557"/>
                  </a:cubicBezTo>
                  <a:cubicBezTo>
                    <a:pt x="2963" y="4276"/>
                    <a:pt x="2292" y="4650"/>
                    <a:pt x="1582" y="5052"/>
                  </a:cubicBezTo>
                  <a:cubicBezTo>
                    <a:pt x="835" y="5474"/>
                    <a:pt x="1" y="5953"/>
                    <a:pt x="1" y="6912"/>
                  </a:cubicBezTo>
                  <a:cubicBezTo>
                    <a:pt x="1" y="7870"/>
                    <a:pt x="844" y="8340"/>
                    <a:pt x="1582" y="8762"/>
                  </a:cubicBezTo>
                  <a:cubicBezTo>
                    <a:pt x="2292" y="9164"/>
                    <a:pt x="2963" y="9548"/>
                    <a:pt x="2963" y="10267"/>
                  </a:cubicBezTo>
                  <a:cubicBezTo>
                    <a:pt x="2963" y="10986"/>
                    <a:pt x="2292" y="11369"/>
                    <a:pt x="1582" y="11772"/>
                  </a:cubicBezTo>
                  <a:cubicBezTo>
                    <a:pt x="835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74" y="12519"/>
                    <a:pt x="1784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4" y="8417"/>
                  </a:cubicBezTo>
                  <a:cubicBezTo>
                    <a:pt x="1074" y="8005"/>
                    <a:pt x="403" y="7631"/>
                    <a:pt x="403" y="6912"/>
                  </a:cubicBezTo>
                  <a:cubicBezTo>
                    <a:pt x="403" y="6183"/>
                    <a:pt x="1074" y="5810"/>
                    <a:pt x="1784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4" y="1697"/>
                  </a:cubicBezTo>
                  <a:cubicBezTo>
                    <a:pt x="1074" y="1295"/>
                    <a:pt x="403" y="921"/>
                    <a:pt x="403" y="202"/>
                  </a:cubicBezTo>
                  <a:cubicBezTo>
                    <a:pt x="403" y="68"/>
                    <a:pt x="303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1;p43">
              <a:extLst>
                <a:ext uri="{FF2B5EF4-FFF2-40B4-BE49-F238E27FC236}">
                  <a16:creationId xmlns:a16="http://schemas.microsoft.com/office/drawing/2014/main" id="{25FA4606-76ED-38DA-3137-C2797A05438A}"/>
                </a:ext>
              </a:extLst>
            </p:cNvPr>
            <p:cNvSpPr/>
            <p:nvPr/>
          </p:nvSpPr>
          <p:spPr>
            <a:xfrm>
              <a:off x="3824086" y="1222963"/>
              <a:ext cx="148123" cy="261173"/>
            </a:xfrm>
            <a:custGeom>
              <a:avLst/>
              <a:gdLst/>
              <a:ahLst/>
              <a:cxnLst/>
              <a:rect l="l" t="t" r="r" b="b"/>
              <a:pathLst>
                <a:path w="3366" h="5935" extrusionOk="0">
                  <a:moveTo>
                    <a:pt x="3164" y="1"/>
                  </a:moveTo>
                  <a:cubicBezTo>
                    <a:pt x="3063" y="1"/>
                    <a:pt x="2963" y="68"/>
                    <a:pt x="2963" y="202"/>
                  </a:cubicBezTo>
                  <a:cubicBezTo>
                    <a:pt x="2963" y="931"/>
                    <a:pt x="2292" y="1304"/>
                    <a:pt x="1582" y="1707"/>
                  </a:cubicBezTo>
                  <a:cubicBezTo>
                    <a:pt x="835" y="2119"/>
                    <a:pt x="1" y="2608"/>
                    <a:pt x="1" y="3557"/>
                  </a:cubicBezTo>
                  <a:cubicBezTo>
                    <a:pt x="1" y="4516"/>
                    <a:pt x="844" y="4995"/>
                    <a:pt x="1582" y="5417"/>
                  </a:cubicBezTo>
                  <a:cubicBezTo>
                    <a:pt x="1851" y="5560"/>
                    <a:pt x="2109" y="5714"/>
                    <a:pt x="2359" y="5896"/>
                  </a:cubicBezTo>
                  <a:cubicBezTo>
                    <a:pt x="2397" y="5925"/>
                    <a:pt x="2435" y="5934"/>
                    <a:pt x="2483" y="5934"/>
                  </a:cubicBezTo>
                  <a:cubicBezTo>
                    <a:pt x="2675" y="5934"/>
                    <a:pt x="2752" y="5685"/>
                    <a:pt x="2598" y="5570"/>
                  </a:cubicBezTo>
                  <a:cubicBezTo>
                    <a:pt x="2339" y="5388"/>
                    <a:pt x="2062" y="5215"/>
                    <a:pt x="1784" y="5062"/>
                  </a:cubicBezTo>
                  <a:cubicBezTo>
                    <a:pt x="1074" y="4659"/>
                    <a:pt x="403" y="4285"/>
                    <a:pt x="403" y="3557"/>
                  </a:cubicBezTo>
                  <a:cubicBezTo>
                    <a:pt x="403" y="2838"/>
                    <a:pt x="1074" y="2464"/>
                    <a:pt x="1784" y="2062"/>
                  </a:cubicBezTo>
                  <a:cubicBezTo>
                    <a:pt x="2531" y="1640"/>
                    <a:pt x="3365" y="1161"/>
                    <a:pt x="3365" y="202"/>
                  </a:cubicBezTo>
                  <a:cubicBezTo>
                    <a:pt x="3365" y="68"/>
                    <a:pt x="3264" y="1"/>
                    <a:pt x="3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82;p43">
              <a:extLst>
                <a:ext uri="{FF2B5EF4-FFF2-40B4-BE49-F238E27FC236}">
                  <a16:creationId xmlns:a16="http://schemas.microsoft.com/office/drawing/2014/main" id="{CF12AEFB-C8A1-D589-6603-8435664CE5DF}"/>
                </a:ext>
              </a:extLst>
            </p:cNvPr>
            <p:cNvSpPr/>
            <p:nvPr/>
          </p:nvSpPr>
          <p:spPr>
            <a:xfrm>
              <a:off x="3824086" y="1484884"/>
              <a:ext cx="148123" cy="346367"/>
            </a:xfrm>
            <a:custGeom>
              <a:avLst/>
              <a:gdLst/>
              <a:ahLst/>
              <a:cxnLst/>
              <a:rect l="l" t="t" r="r" b="b"/>
              <a:pathLst>
                <a:path w="3366" h="7871" extrusionOk="0">
                  <a:moveTo>
                    <a:pt x="2922" y="0"/>
                  </a:moveTo>
                  <a:cubicBezTo>
                    <a:pt x="2779" y="0"/>
                    <a:pt x="2641" y="169"/>
                    <a:pt x="2752" y="327"/>
                  </a:cubicBezTo>
                  <a:cubicBezTo>
                    <a:pt x="2895" y="509"/>
                    <a:pt x="2963" y="730"/>
                    <a:pt x="2963" y="960"/>
                  </a:cubicBezTo>
                  <a:cubicBezTo>
                    <a:pt x="2963" y="1679"/>
                    <a:pt x="2292" y="2062"/>
                    <a:pt x="1582" y="2465"/>
                  </a:cubicBezTo>
                  <a:cubicBezTo>
                    <a:pt x="835" y="2877"/>
                    <a:pt x="1" y="3356"/>
                    <a:pt x="1" y="4315"/>
                  </a:cubicBezTo>
                  <a:cubicBezTo>
                    <a:pt x="1" y="5273"/>
                    <a:pt x="844" y="5743"/>
                    <a:pt x="1582" y="6165"/>
                  </a:cubicBezTo>
                  <a:cubicBezTo>
                    <a:pt x="2292" y="6567"/>
                    <a:pt x="2963" y="6951"/>
                    <a:pt x="2963" y="7670"/>
                  </a:cubicBezTo>
                  <a:cubicBezTo>
                    <a:pt x="2963" y="7785"/>
                    <a:pt x="3058" y="7871"/>
                    <a:pt x="3164" y="7871"/>
                  </a:cubicBezTo>
                  <a:cubicBezTo>
                    <a:pt x="3279" y="7871"/>
                    <a:pt x="3365" y="7785"/>
                    <a:pt x="3365" y="7670"/>
                  </a:cubicBezTo>
                  <a:cubicBezTo>
                    <a:pt x="3365" y="6721"/>
                    <a:pt x="2522" y="6241"/>
                    <a:pt x="1784" y="5820"/>
                  </a:cubicBezTo>
                  <a:cubicBezTo>
                    <a:pt x="1074" y="5417"/>
                    <a:pt x="403" y="5043"/>
                    <a:pt x="403" y="4315"/>
                  </a:cubicBezTo>
                  <a:cubicBezTo>
                    <a:pt x="403" y="3596"/>
                    <a:pt x="1074" y="3212"/>
                    <a:pt x="1784" y="2810"/>
                  </a:cubicBezTo>
                  <a:cubicBezTo>
                    <a:pt x="2531" y="2398"/>
                    <a:pt x="3365" y="1918"/>
                    <a:pt x="3365" y="960"/>
                  </a:cubicBezTo>
                  <a:cubicBezTo>
                    <a:pt x="3365" y="644"/>
                    <a:pt x="3269" y="337"/>
                    <a:pt x="3078" y="88"/>
                  </a:cubicBezTo>
                  <a:cubicBezTo>
                    <a:pt x="3035" y="26"/>
                    <a:pt x="2978" y="0"/>
                    <a:pt x="2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3;p43">
              <a:extLst>
                <a:ext uri="{FF2B5EF4-FFF2-40B4-BE49-F238E27FC236}">
                  <a16:creationId xmlns:a16="http://schemas.microsoft.com/office/drawing/2014/main" id="{09F5001F-78C4-9D99-1EFB-FC7A952412F2}"/>
                </a:ext>
              </a:extLst>
            </p:cNvPr>
            <p:cNvSpPr/>
            <p:nvPr/>
          </p:nvSpPr>
          <p:spPr>
            <a:xfrm>
              <a:off x="3828310" y="1343626"/>
              <a:ext cx="139674" cy="17734"/>
            </a:xfrm>
            <a:custGeom>
              <a:avLst/>
              <a:gdLst/>
              <a:ahLst/>
              <a:cxnLst/>
              <a:rect l="l" t="t" r="r" b="b"/>
              <a:pathLst>
                <a:path w="3174" h="403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4;p43">
              <a:extLst>
                <a:ext uri="{FF2B5EF4-FFF2-40B4-BE49-F238E27FC236}">
                  <a16:creationId xmlns:a16="http://schemas.microsoft.com/office/drawing/2014/main" id="{2C1BD27B-4DFC-C996-5300-904E9D15747C}"/>
                </a:ext>
              </a:extLst>
            </p:cNvPr>
            <p:cNvSpPr/>
            <p:nvPr/>
          </p:nvSpPr>
          <p:spPr>
            <a:xfrm>
              <a:off x="3821138" y="1518240"/>
              <a:ext cx="151071" cy="17778"/>
            </a:xfrm>
            <a:custGeom>
              <a:avLst/>
              <a:gdLst/>
              <a:ahLst/>
              <a:cxnLst/>
              <a:rect l="l" t="t" r="r" b="b"/>
              <a:pathLst>
                <a:path w="3433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3231" y="403"/>
                  </a:lnTo>
                  <a:cubicBezTo>
                    <a:pt x="3346" y="403"/>
                    <a:pt x="3432" y="317"/>
                    <a:pt x="3432" y="202"/>
                  </a:cubicBezTo>
                  <a:cubicBezTo>
                    <a:pt x="3432" y="87"/>
                    <a:pt x="3346" y="1"/>
                    <a:pt x="3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5;p43">
              <a:extLst>
                <a:ext uri="{FF2B5EF4-FFF2-40B4-BE49-F238E27FC236}">
                  <a16:creationId xmlns:a16="http://schemas.microsoft.com/office/drawing/2014/main" id="{A9142871-44E2-045C-6F9F-A10DAB4BD86D}"/>
                </a:ext>
              </a:extLst>
            </p:cNvPr>
            <p:cNvSpPr/>
            <p:nvPr/>
          </p:nvSpPr>
          <p:spPr>
            <a:xfrm>
              <a:off x="3828310" y="1398017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1"/>
                    <a:pt x="2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6;p43">
              <a:extLst>
                <a:ext uri="{FF2B5EF4-FFF2-40B4-BE49-F238E27FC236}">
                  <a16:creationId xmlns:a16="http://schemas.microsoft.com/office/drawing/2014/main" id="{ECEEF09E-BFBB-CA40-9E56-36B5C4D2560B}"/>
                </a:ext>
              </a:extLst>
            </p:cNvPr>
            <p:cNvSpPr/>
            <p:nvPr/>
          </p:nvSpPr>
          <p:spPr>
            <a:xfrm>
              <a:off x="3828310" y="1639695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914" y="1"/>
                  </a:moveTo>
                  <a:cubicBezTo>
                    <a:pt x="2911" y="1"/>
                    <a:pt x="2908" y="1"/>
                    <a:pt x="2905" y="1"/>
                  </a:cubicBezTo>
                  <a:lnTo>
                    <a:pt x="269" y="1"/>
                  </a:lnTo>
                  <a:cubicBezTo>
                    <a:pt x="1" y="1"/>
                    <a:pt x="1" y="404"/>
                    <a:pt x="269" y="404"/>
                  </a:cubicBezTo>
                  <a:lnTo>
                    <a:pt x="2905" y="404"/>
                  </a:lnTo>
                  <a:cubicBezTo>
                    <a:pt x="3170" y="394"/>
                    <a:pt x="3173" y="1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7;p43">
              <a:extLst>
                <a:ext uri="{FF2B5EF4-FFF2-40B4-BE49-F238E27FC236}">
                  <a16:creationId xmlns:a16="http://schemas.microsoft.com/office/drawing/2014/main" id="{3CF79C7B-1EC5-35AA-0A54-0493DF07DE5A}"/>
                </a:ext>
              </a:extLst>
            </p:cNvPr>
            <p:cNvSpPr/>
            <p:nvPr/>
          </p:nvSpPr>
          <p:spPr>
            <a:xfrm>
              <a:off x="3828310" y="1693294"/>
              <a:ext cx="139674" cy="17778"/>
            </a:xfrm>
            <a:custGeom>
              <a:avLst/>
              <a:gdLst/>
              <a:ahLst/>
              <a:cxnLst/>
              <a:rect l="l" t="t" r="r" b="b"/>
              <a:pathLst>
                <a:path w="3174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05" y="403"/>
                  </a:lnTo>
                  <a:cubicBezTo>
                    <a:pt x="3173" y="403"/>
                    <a:pt x="3173" y="0"/>
                    <a:pt x="2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88;p43">
              <a:extLst>
                <a:ext uri="{FF2B5EF4-FFF2-40B4-BE49-F238E27FC236}">
                  <a16:creationId xmlns:a16="http://schemas.microsoft.com/office/drawing/2014/main" id="{D5FCA437-7A0E-F6CE-EBE5-04D8DAC03D52}"/>
                </a:ext>
              </a:extLst>
            </p:cNvPr>
            <p:cNvSpPr/>
            <p:nvPr/>
          </p:nvSpPr>
          <p:spPr>
            <a:xfrm>
              <a:off x="4023607" y="1222963"/>
              <a:ext cx="148079" cy="608288"/>
            </a:xfrm>
            <a:custGeom>
              <a:avLst/>
              <a:gdLst/>
              <a:ahLst/>
              <a:cxnLst/>
              <a:rect l="l" t="t" r="r" b="b"/>
              <a:pathLst>
                <a:path w="3365" h="13823" extrusionOk="0">
                  <a:moveTo>
                    <a:pt x="202" y="1"/>
                  </a:moveTo>
                  <a:cubicBezTo>
                    <a:pt x="101" y="1"/>
                    <a:pt x="1" y="68"/>
                    <a:pt x="1" y="202"/>
                  </a:cubicBezTo>
                  <a:cubicBezTo>
                    <a:pt x="1" y="1151"/>
                    <a:pt x="834" y="1630"/>
                    <a:pt x="1582" y="2052"/>
                  </a:cubicBezTo>
                  <a:cubicBezTo>
                    <a:pt x="2291" y="2455"/>
                    <a:pt x="2962" y="2828"/>
                    <a:pt x="2962" y="3557"/>
                  </a:cubicBezTo>
                  <a:cubicBezTo>
                    <a:pt x="2962" y="4276"/>
                    <a:pt x="2291" y="4650"/>
                    <a:pt x="1582" y="5052"/>
                  </a:cubicBezTo>
                  <a:cubicBezTo>
                    <a:pt x="834" y="5474"/>
                    <a:pt x="1" y="5953"/>
                    <a:pt x="1" y="6912"/>
                  </a:cubicBezTo>
                  <a:cubicBezTo>
                    <a:pt x="1" y="7870"/>
                    <a:pt x="834" y="8340"/>
                    <a:pt x="1582" y="8762"/>
                  </a:cubicBezTo>
                  <a:cubicBezTo>
                    <a:pt x="2291" y="9164"/>
                    <a:pt x="2962" y="9548"/>
                    <a:pt x="2962" y="10267"/>
                  </a:cubicBezTo>
                  <a:cubicBezTo>
                    <a:pt x="2962" y="10986"/>
                    <a:pt x="2291" y="11369"/>
                    <a:pt x="1582" y="11772"/>
                  </a:cubicBezTo>
                  <a:cubicBezTo>
                    <a:pt x="834" y="12184"/>
                    <a:pt x="1" y="12663"/>
                    <a:pt x="1" y="13622"/>
                  </a:cubicBezTo>
                  <a:cubicBezTo>
                    <a:pt x="1" y="13737"/>
                    <a:pt x="87" y="13823"/>
                    <a:pt x="202" y="13823"/>
                  </a:cubicBezTo>
                  <a:cubicBezTo>
                    <a:pt x="307" y="13823"/>
                    <a:pt x="403" y="13737"/>
                    <a:pt x="403" y="13622"/>
                  </a:cubicBezTo>
                  <a:cubicBezTo>
                    <a:pt x="403" y="12903"/>
                    <a:pt x="1065" y="12519"/>
                    <a:pt x="1783" y="12117"/>
                  </a:cubicBezTo>
                  <a:cubicBezTo>
                    <a:pt x="2531" y="11705"/>
                    <a:pt x="3365" y="11225"/>
                    <a:pt x="3365" y="10267"/>
                  </a:cubicBezTo>
                  <a:cubicBezTo>
                    <a:pt x="3365" y="9308"/>
                    <a:pt x="2522" y="8829"/>
                    <a:pt x="1783" y="8417"/>
                  </a:cubicBezTo>
                  <a:cubicBezTo>
                    <a:pt x="1065" y="8005"/>
                    <a:pt x="403" y="7631"/>
                    <a:pt x="403" y="6912"/>
                  </a:cubicBezTo>
                  <a:cubicBezTo>
                    <a:pt x="403" y="6183"/>
                    <a:pt x="1065" y="5810"/>
                    <a:pt x="1783" y="5407"/>
                  </a:cubicBezTo>
                  <a:cubicBezTo>
                    <a:pt x="2531" y="4995"/>
                    <a:pt x="3365" y="4506"/>
                    <a:pt x="3365" y="3557"/>
                  </a:cubicBezTo>
                  <a:cubicBezTo>
                    <a:pt x="3365" y="2598"/>
                    <a:pt x="2522" y="2119"/>
                    <a:pt x="1783" y="1697"/>
                  </a:cubicBezTo>
                  <a:cubicBezTo>
                    <a:pt x="1065" y="1295"/>
                    <a:pt x="403" y="921"/>
                    <a:pt x="403" y="202"/>
                  </a:cubicBezTo>
                  <a:cubicBezTo>
                    <a:pt x="403" y="68"/>
                    <a:pt x="3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89;p43">
              <a:extLst>
                <a:ext uri="{FF2B5EF4-FFF2-40B4-BE49-F238E27FC236}">
                  <a16:creationId xmlns:a16="http://schemas.microsoft.com/office/drawing/2014/main" id="{EECFA01C-C6EE-2627-0E74-CEDC64DBBB82}"/>
                </a:ext>
              </a:extLst>
            </p:cNvPr>
            <p:cNvSpPr/>
            <p:nvPr/>
          </p:nvSpPr>
          <p:spPr>
            <a:xfrm>
              <a:off x="4055687" y="1223403"/>
              <a:ext cx="115999" cy="110982"/>
            </a:xfrm>
            <a:custGeom>
              <a:avLst/>
              <a:gdLst/>
              <a:ahLst/>
              <a:cxnLst/>
              <a:rect l="l" t="t" r="r" b="b"/>
              <a:pathLst>
                <a:path w="2636" h="2522" extrusionOk="0">
                  <a:moveTo>
                    <a:pt x="2435" y="0"/>
                  </a:moveTo>
                  <a:cubicBezTo>
                    <a:pt x="2334" y="0"/>
                    <a:pt x="2233" y="67"/>
                    <a:pt x="2233" y="202"/>
                  </a:cubicBezTo>
                  <a:cubicBezTo>
                    <a:pt x="2233" y="921"/>
                    <a:pt x="1562" y="1304"/>
                    <a:pt x="853" y="1707"/>
                  </a:cubicBezTo>
                  <a:cubicBezTo>
                    <a:pt x="604" y="1841"/>
                    <a:pt x="355" y="1994"/>
                    <a:pt x="115" y="2157"/>
                  </a:cubicBezTo>
                  <a:cubicBezTo>
                    <a:pt x="19" y="2224"/>
                    <a:pt x="0" y="2349"/>
                    <a:pt x="58" y="2435"/>
                  </a:cubicBezTo>
                  <a:cubicBezTo>
                    <a:pt x="96" y="2493"/>
                    <a:pt x="163" y="2521"/>
                    <a:pt x="230" y="2521"/>
                  </a:cubicBezTo>
                  <a:cubicBezTo>
                    <a:pt x="268" y="2521"/>
                    <a:pt x="307" y="2512"/>
                    <a:pt x="345" y="2483"/>
                  </a:cubicBezTo>
                  <a:cubicBezTo>
                    <a:pt x="556" y="2330"/>
                    <a:pt x="815" y="2195"/>
                    <a:pt x="1054" y="2052"/>
                  </a:cubicBezTo>
                  <a:cubicBezTo>
                    <a:pt x="1802" y="1639"/>
                    <a:pt x="2636" y="1160"/>
                    <a:pt x="2636" y="202"/>
                  </a:cubicBezTo>
                  <a:cubicBezTo>
                    <a:pt x="2636" y="67"/>
                    <a:pt x="2535" y="0"/>
                    <a:pt x="2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0;p43">
              <a:extLst>
                <a:ext uri="{FF2B5EF4-FFF2-40B4-BE49-F238E27FC236}">
                  <a16:creationId xmlns:a16="http://schemas.microsoft.com/office/drawing/2014/main" id="{02BA229C-AFEE-2129-C71D-56D87780B423}"/>
                </a:ext>
              </a:extLst>
            </p:cNvPr>
            <p:cNvSpPr/>
            <p:nvPr/>
          </p:nvSpPr>
          <p:spPr>
            <a:xfrm>
              <a:off x="4023607" y="1335793"/>
              <a:ext cx="148519" cy="495458"/>
            </a:xfrm>
            <a:custGeom>
              <a:avLst/>
              <a:gdLst/>
              <a:ahLst/>
              <a:cxnLst/>
              <a:rect l="l" t="t" r="r" b="b"/>
              <a:pathLst>
                <a:path w="3375" h="11259" extrusionOk="0">
                  <a:moveTo>
                    <a:pt x="471" y="1"/>
                  </a:moveTo>
                  <a:cubicBezTo>
                    <a:pt x="413" y="1"/>
                    <a:pt x="355" y="27"/>
                    <a:pt x="317" y="82"/>
                  </a:cubicBezTo>
                  <a:cubicBezTo>
                    <a:pt x="106" y="341"/>
                    <a:pt x="1" y="657"/>
                    <a:pt x="1" y="993"/>
                  </a:cubicBezTo>
                  <a:cubicBezTo>
                    <a:pt x="1" y="1942"/>
                    <a:pt x="844" y="2421"/>
                    <a:pt x="1582" y="2843"/>
                  </a:cubicBezTo>
                  <a:cubicBezTo>
                    <a:pt x="2291" y="3246"/>
                    <a:pt x="2962" y="3619"/>
                    <a:pt x="2962" y="4348"/>
                  </a:cubicBezTo>
                  <a:cubicBezTo>
                    <a:pt x="2962" y="5067"/>
                    <a:pt x="2291" y="5450"/>
                    <a:pt x="1582" y="5853"/>
                  </a:cubicBezTo>
                  <a:cubicBezTo>
                    <a:pt x="834" y="6265"/>
                    <a:pt x="1" y="6744"/>
                    <a:pt x="1" y="7703"/>
                  </a:cubicBezTo>
                  <a:cubicBezTo>
                    <a:pt x="1" y="8661"/>
                    <a:pt x="844" y="9131"/>
                    <a:pt x="1582" y="9553"/>
                  </a:cubicBezTo>
                  <a:cubicBezTo>
                    <a:pt x="2291" y="9955"/>
                    <a:pt x="2962" y="10339"/>
                    <a:pt x="2962" y="11058"/>
                  </a:cubicBezTo>
                  <a:cubicBezTo>
                    <a:pt x="2962" y="11173"/>
                    <a:pt x="3058" y="11259"/>
                    <a:pt x="3164" y="11259"/>
                  </a:cubicBezTo>
                  <a:cubicBezTo>
                    <a:pt x="3279" y="11259"/>
                    <a:pt x="3365" y="11173"/>
                    <a:pt x="3375" y="11058"/>
                  </a:cubicBezTo>
                  <a:cubicBezTo>
                    <a:pt x="3375" y="10109"/>
                    <a:pt x="2531" y="9629"/>
                    <a:pt x="1783" y="9208"/>
                  </a:cubicBezTo>
                  <a:cubicBezTo>
                    <a:pt x="1074" y="8805"/>
                    <a:pt x="403" y="8431"/>
                    <a:pt x="403" y="7703"/>
                  </a:cubicBezTo>
                  <a:cubicBezTo>
                    <a:pt x="403" y="6984"/>
                    <a:pt x="1074" y="6600"/>
                    <a:pt x="1783" y="6198"/>
                  </a:cubicBezTo>
                  <a:cubicBezTo>
                    <a:pt x="2531" y="5786"/>
                    <a:pt x="3375" y="5306"/>
                    <a:pt x="3375" y="4348"/>
                  </a:cubicBezTo>
                  <a:cubicBezTo>
                    <a:pt x="3375" y="3389"/>
                    <a:pt x="2531" y="2920"/>
                    <a:pt x="1783" y="2498"/>
                  </a:cubicBezTo>
                  <a:cubicBezTo>
                    <a:pt x="1074" y="2095"/>
                    <a:pt x="403" y="1712"/>
                    <a:pt x="403" y="993"/>
                  </a:cubicBezTo>
                  <a:cubicBezTo>
                    <a:pt x="403" y="753"/>
                    <a:pt x="489" y="523"/>
                    <a:pt x="633" y="332"/>
                  </a:cubicBezTo>
                  <a:cubicBezTo>
                    <a:pt x="700" y="245"/>
                    <a:pt x="691" y="111"/>
                    <a:pt x="595" y="44"/>
                  </a:cubicBezTo>
                  <a:cubicBezTo>
                    <a:pt x="558" y="15"/>
                    <a:pt x="514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1;p43">
              <a:extLst>
                <a:ext uri="{FF2B5EF4-FFF2-40B4-BE49-F238E27FC236}">
                  <a16:creationId xmlns:a16="http://schemas.microsoft.com/office/drawing/2014/main" id="{C9DFA680-B211-B863-06F9-53271CA2C754}"/>
                </a:ext>
              </a:extLst>
            </p:cNvPr>
            <p:cNvSpPr/>
            <p:nvPr/>
          </p:nvSpPr>
          <p:spPr>
            <a:xfrm>
              <a:off x="4020659" y="136892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92;p43">
              <a:extLst>
                <a:ext uri="{FF2B5EF4-FFF2-40B4-BE49-F238E27FC236}">
                  <a16:creationId xmlns:a16="http://schemas.microsoft.com/office/drawing/2014/main" id="{D3EDE089-0337-3950-1F38-745FA23633EE}"/>
                </a:ext>
              </a:extLst>
            </p:cNvPr>
            <p:cNvSpPr/>
            <p:nvPr/>
          </p:nvSpPr>
          <p:spPr>
            <a:xfrm>
              <a:off x="4020659" y="1665879"/>
              <a:ext cx="154019" cy="17734"/>
            </a:xfrm>
            <a:custGeom>
              <a:avLst/>
              <a:gdLst/>
              <a:ahLst/>
              <a:cxnLst/>
              <a:rect l="l" t="t" r="r" b="b"/>
              <a:pathLst>
                <a:path w="3500" h="403" extrusionOk="0">
                  <a:moveTo>
                    <a:pt x="269" y="0"/>
                  </a:moveTo>
                  <a:cubicBezTo>
                    <a:pt x="0" y="0"/>
                    <a:pt x="0" y="403"/>
                    <a:pt x="269" y="403"/>
                  </a:cubicBezTo>
                  <a:lnTo>
                    <a:pt x="3231" y="403"/>
                  </a:lnTo>
                  <a:cubicBezTo>
                    <a:pt x="3499" y="403"/>
                    <a:pt x="3499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93;p43">
              <a:extLst>
                <a:ext uri="{FF2B5EF4-FFF2-40B4-BE49-F238E27FC236}">
                  <a16:creationId xmlns:a16="http://schemas.microsoft.com/office/drawing/2014/main" id="{2E1B383F-F864-2E06-B49A-8764A1A4B75E}"/>
                </a:ext>
              </a:extLst>
            </p:cNvPr>
            <p:cNvSpPr/>
            <p:nvPr/>
          </p:nvSpPr>
          <p:spPr>
            <a:xfrm>
              <a:off x="4027391" y="1491265"/>
              <a:ext cx="137165" cy="17778"/>
            </a:xfrm>
            <a:custGeom>
              <a:avLst/>
              <a:gdLst/>
              <a:ahLst/>
              <a:cxnLst/>
              <a:rect l="l" t="t" r="r" b="b"/>
              <a:pathLst>
                <a:path w="3117" h="404" extrusionOk="0">
                  <a:moveTo>
                    <a:pt x="269" y="0"/>
                  </a:moveTo>
                  <a:cubicBezTo>
                    <a:pt x="1" y="0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2920" y="403"/>
                    <a:pt x="2925" y="403"/>
                    <a:pt x="2931" y="403"/>
                  </a:cubicBezTo>
                  <a:cubicBezTo>
                    <a:pt x="3038" y="403"/>
                    <a:pt x="3116" y="311"/>
                    <a:pt x="3116" y="201"/>
                  </a:cubicBezTo>
                  <a:cubicBezTo>
                    <a:pt x="3116" y="96"/>
                    <a:pt x="3030" y="0"/>
                    <a:pt x="2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94;p43">
              <a:extLst>
                <a:ext uri="{FF2B5EF4-FFF2-40B4-BE49-F238E27FC236}">
                  <a16:creationId xmlns:a16="http://schemas.microsoft.com/office/drawing/2014/main" id="{2173C389-CB5F-5522-5183-4B4983C6EA8D}"/>
                </a:ext>
              </a:extLst>
            </p:cNvPr>
            <p:cNvSpPr/>
            <p:nvPr/>
          </p:nvSpPr>
          <p:spPr>
            <a:xfrm>
              <a:off x="4027391" y="1545655"/>
              <a:ext cx="140114" cy="17778"/>
            </a:xfrm>
            <a:custGeom>
              <a:avLst/>
              <a:gdLst/>
              <a:ahLst/>
              <a:cxnLst/>
              <a:rect l="l" t="t" r="r" b="b"/>
              <a:pathLst>
                <a:path w="3184" h="404" extrusionOk="0">
                  <a:moveTo>
                    <a:pt x="269" y="1"/>
                  </a:moveTo>
                  <a:cubicBezTo>
                    <a:pt x="1" y="1"/>
                    <a:pt x="1" y="403"/>
                    <a:pt x="269" y="403"/>
                  </a:cubicBezTo>
                  <a:lnTo>
                    <a:pt x="2915" y="403"/>
                  </a:lnTo>
                  <a:cubicBezTo>
                    <a:pt x="3183" y="403"/>
                    <a:pt x="3183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098;p49">
            <a:extLst>
              <a:ext uri="{FF2B5EF4-FFF2-40B4-BE49-F238E27FC236}">
                <a16:creationId xmlns:a16="http://schemas.microsoft.com/office/drawing/2014/main" id="{E0453A6C-9DA0-9363-C961-8CC685EE2AA3}"/>
              </a:ext>
            </a:extLst>
          </p:cNvPr>
          <p:cNvGrpSpPr/>
          <p:nvPr/>
        </p:nvGrpSpPr>
        <p:grpSpPr>
          <a:xfrm rot="-5400000">
            <a:off x="7189556" y="3328563"/>
            <a:ext cx="1562815" cy="1199762"/>
            <a:chOff x="6210148" y="1331051"/>
            <a:chExt cx="1663630" cy="1277155"/>
          </a:xfrm>
        </p:grpSpPr>
        <p:sp>
          <p:nvSpPr>
            <p:cNvPr id="77" name="Google Shape;1099;p49">
              <a:extLst>
                <a:ext uri="{FF2B5EF4-FFF2-40B4-BE49-F238E27FC236}">
                  <a16:creationId xmlns:a16="http://schemas.microsoft.com/office/drawing/2014/main" id="{CD29688A-782D-FE8B-8A0F-524A0A79536C}"/>
                </a:ext>
              </a:extLst>
            </p:cNvPr>
            <p:cNvSpPr/>
            <p:nvPr/>
          </p:nvSpPr>
          <p:spPr>
            <a:xfrm rot="-3102826">
              <a:off x="6687318" y="1294086"/>
              <a:ext cx="240966" cy="1195305"/>
            </a:xfrm>
            <a:custGeom>
              <a:avLst/>
              <a:gdLst/>
              <a:ahLst/>
              <a:cxnLst/>
              <a:rect l="l" t="t" r="r" b="b"/>
              <a:pathLst>
                <a:path w="3996" h="19822" extrusionOk="0">
                  <a:moveTo>
                    <a:pt x="102" y="0"/>
                  </a:moveTo>
                  <a:lnTo>
                    <a:pt x="0" y="19802"/>
                  </a:lnTo>
                  <a:lnTo>
                    <a:pt x="3895" y="19821"/>
                  </a:lnTo>
                  <a:lnTo>
                    <a:pt x="3995" y="1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00;p49">
              <a:extLst>
                <a:ext uri="{FF2B5EF4-FFF2-40B4-BE49-F238E27FC236}">
                  <a16:creationId xmlns:a16="http://schemas.microsoft.com/office/drawing/2014/main" id="{2B802C60-790B-86EF-EB95-1527FE42DD7B}"/>
                </a:ext>
              </a:extLst>
            </p:cNvPr>
            <p:cNvSpPr/>
            <p:nvPr/>
          </p:nvSpPr>
          <p:spPr>
            <a:xfrm rot="-3102826">
              <a:off x="7697003" y="2431431"/>
              <a:ext cx="8080" cy="345470"/>
            </a:xfrm>
            <a:custGeom>
              <a:avLst/>
              <a:gdLst/>
              <a:ahLst/>
              <a:cxnLst/>
              <a:rect l="l" t="t" r="r" b="b"/>
              <a:pathLst>
                <a:path w="134" h="5729" extrusionOk="0">
                  <a:moveTo>
                    <a:pt x="25" y="1"/>
                  </a:moveTo>
                  <a:lnTo>
                    <a:pt x="1" y="4726"/>
                  </a:lnTo>
                  <a:lnTo>
                    <a:pt x="108" y="572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01;p49">
              <a:extLst>
                <a:ext uri="{FF2B5EF4-FFF2-40B4-BE49-F238E27FC236}">
                  <a16:creationId xmlns:a16="http://schemas.microsoft.com/office/drawing/2014/main" id="{E0948233-DB21-FB93-1CC1-0FA2F9E26F35}"/>
                </a:ext>
              </a:extLst>
            </p:cNvPr>
            <p:cNvSpPr/>
            <p:nvPr/>
          </p:nvSpPr>
          <p:spPr>
            <a:xfrm rot="-3102826">
              <a:off x="6773459" y="1411503"/>
              <a:ext cx="356565" cy="1189636"/>
            </a:xfrm>
            <a:custGeom>
              <a:avLst/>
              <a:gdLst/>
              <a:ahLst/>
              <a:cxnLst/>
              <a:rect l="l" t="t" r="r" b="b"/>
              <a:pathLst>
                <a:path w="5913" h="19728" extrusionOk="0">
                  <a:moveTo>
                    <a:pt x="426" y="338"/>
                  </a:moveTo>
                  <a:lnTo>
                    <a:pt x="5576" y="364"/>
                  </a:lnTo>
                  <a:lnTo>
                    <a:pt x="5494" y="17155"/>
                  </a:lnTo>
                  <a:cubicBezTo>
                    <a:pt x="5494" y="17307"/>
                    <a:pt x="5449" y="17409"/>
                    <a:pt x="5424" y="17435"/>
                  </a:cubicBezTo>
                  <a:cubicBezTo>
                    <a:pt x="5125" y="17556"/>
                    <a:pt x="4078" y="17664"/>
                    <a:pt x="3500" y="17702"/>
                  </a:cubicBezTo>
                  <a:lnTo>
                    <a:pt x="3189" y="17720"/>
                  </a:lnTo>
                  <a:lnTo>
                    <a:pt x="3175" y="19391"/>
                  </a:lnTo>
                  <a:lnTo>
                    <a:pt x="2648" y="19385"/>
                  </a:lnTo>
                  <a:lnTo>
                    <a:pt x="2656" y="17720"/>
                  </a:lnTo>
                  <a:lnTo>
                    <a:pt x="2343" y="17694"/>
                  </a:lnTo>
                  <a:cubicBezTo>
                    <a:pt x="1759" y="17650"/>
                    <a:pt x="712" y="17530"/>
                    <a:pt x="400" y="17403"/>
                  </a:cubicBezTo>
                  <a:cubicBezTo>
                    <a:pt x="387" y="17389"/>
                    <a:pt x="337" y="17295"/>
                    <a:pt x="337" y="17130"/>
                  </a:cubicBezTo>
                  <a:lnTo>
                    <a:pt x="426" y="338"/>
                  </a:lnTo>
                  <a:close/>
                  <a:moveTo>
                    <a:pt x="95" y="1"/>
                  </a:moveTo>
                  <a:lnTo>
                    <a:pt x="6" y="17123"/>
                  </a:lnTo>
                  <a:cubicBezTo>
                    <a:pt x="0" y="17365"/>
                    <a:pt x="83" y="17632"/>
                    <a:pt x="267" y="17708"/>
                  </a:cubicBezTo>
                  <a:cubicBezTo>
                    <a:pt x="750" y="17911"/>
                    <a:pt x="2319" y="18031"/>
                    <a:pt x="2319" y="18031"/>
                  </a:cubicBezTo>
                  <a:lnTo>
                    <a:pt x="2313" y="19722"/>
                  </a:lnTo>
                  <a:lnTo>
                    <a:pt x="3512" y="19728"/>
                  </a:lnTo>
                  <a:lnTo>
                    <a:pt x="3518" y="18037"/>
                  </a:lnTo>
                  <a:cubicBezTo>
                    <a:pt x="3518" y="18037"/>
                    <a:pt x="5081" y="17931"/>
                    <a:pt x="5558" y="17740"/>
                  </a:cubicBezTo>
                  <a:cubicBezTo>
                    <a:pt x="5748" y="17664"/>
                    <a:pt x="5824" y="17397"/>
                    <a:pt x="5824" y="17155"/>
                  </a:cubicBezTo>
                  <a:lnTo>
                    <a:pt x="5913" y="3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02;p49">
              <a:extLst>
                <a:ext uri="{FF2B5EF4-FFF2-40B4-BE49-F238E27FC236}">
                  <a16:creationId xmlns:a16="http://schemas.microsoft.com/office/drawing/2014/main" id="{D590E007-1150-8F68-8A01-E6FBA5901262}"/>
                </a:ext>
              </a:extLst>
            </p:cNvPr>
            <p:cNvSpPr/>
            <p:nvPr/>
          </p:nvSpPr>
          <p:spPr>
            <a:xfrm rot="-3102826">
              <a:off x="6264634" y="1617711"/>
              <a:ext cx="446536" cy="37568"/>
            </a:xfrm>
            <a:custGeom>
              <a:avLst/>
              <a:gdLst/>
              <a:ahLst/>
              <a:cxnLst/>
              <a:rect l="l" t="t" r="r" b="b"/>
              <a:pathLst>
                <a:path w="7405" h="623" extrusionOk="0">
                  <a:moveTo>
                    <a:pt x="259" y="1"/>
                  </a:moveTo>
                  <a:cubicBezTo>
                    <a:pt x="121" y="1"/>
                    <a:pt x="6" y="133"/>
                    <a:pt x="6" y="292"/>
                  </a:cubicBezTo>
                  <a:cubicBezTo>
                    <a:pt x="0" y="458"/>
                    <a:pt x="114" y="591"/>
                    <a:pt x="259" y="591"/>
                  </a:cubicBezTo>
                  <a:lnTo>
                    <a:pt x="7144" y="623"/>
                  </a:lnTo>
                  <a:cubicBezTo>
                    <a:pt x="7147" y="623"/>
                    <a:pt x="7151" y="623"/>
                    <a:pt x="7154" y="623"/>
                  </a:cubicBezTo>
                  <a:cubicBezTo>
                    <a:pt x="7290" y="623"/>
                    <a:pt x="7399" y="493"/>
                    <a:pt x="7405" y="330"/>
                  </a:cubicBezTo>
                  <a:cubicBezTo>
                    <a:pt x="7405" y="172"/>
                    <a:pt x="7291" y="39"/>
                    <a:pt x="7144" y="39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03;p49">
              <a:extLst>
                <a:ext uri="{FF2B5EF4-FFF2-40B4-BE49-F238E27FC236}">
                  <a16:creationId xmlns:a16="http://schemas.microsoft.com/office/drawing/2014/main" id="{E1B0857E-A48A-0672-0FC6-30E1A1B6CB1A}"/>
                </a:ext>
              </a:extLst>
            </p:cNvPr>
            <p:cNvSpPr/>
            <p:nvPr/>
          </p:nvSpPr>
          <p:spPr>
            <a:xfrm rot="-3102826">
              <a:off x="7135384" y="2246683"/>
              <a:ext cx="294213" cy="47940"/>
            </a:xfrm>
            <a:custGeom>
              <a:avLst/>
              <a:gdLst/>
              <a:ahLst/>
              <a:cxnLst/>
              <a:rect l="l" t="t" r="r" b="b"/>
              <a:pathLst>
                <a:path w="4879" h="795" extrusionOk="0">
                  <a:moveTo>
                    <a:pt x="8" y="1"/>
                  </a:moveTo>
                  <a:lnTo>
                    <a:pt x="1" y="769"/>
                  </a:lnTo>
                  <a:lnTo>
                    <a:pt x="4878" y="795"/>
                  </a:lnTo>
                  <a:lnTo>
                    <a:pt x="4878" y="2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04;p49">
              <a:extLst>
                <a:ext uri="{FF2B5EF4-FFF2-40B4-BE49-F238E27FC236}">
                  <a16:creationId xmlns:a16="http://schemas.microsoft.com/office/drawing/2014/main" id="{7B4486D6-D9FD-D25B-AAAC-CFBAB14CD1B4}"/>
                </a:ext>
              </a:extLst>
            </p:cNvPr>
            <p:cNvSpPr/>
            <p:nvPr/>
          </p:nvSpPr>
          <p:spPr>
            <a:xfrm rot="-3102826">
              <a:off x="6151672" y="1497816"/>
              <a:ext cx="368807" cy="35277"/>
            </a:xfrm>
            <a:custGeom>
              <a:avLst/>
              <a:gdLst/>
              <a:ahLst/>
              <a:cxnLst/>
              <a:rect l="l" t="t" r="r" b="b"/>
              <a:pathLst>
                <a:path w="6116" h="585" extrusionOk="0">
                  <a:moveTo>
                    <a:pt x="279" y="1"/>
                  </a:moveTo>
                  <a:cubicBezTo>
                    <a:pt x="127" y="1"/>
                    <a:pt x="0" y="121"/>
                    <a:pt x="0" y="274"/>
                  </a:cubicBezTo>
                  <a:cubicBezTo>
                    <a:pt x="0" y="432"/>
                    <a:pt x="127" y="553"/>
                    <a:pt x="279" y="553"/>
                  </a:cubicBezTo>
                  <a:lnTo>
                    <a:pt x="5837" y="585"/>
                  </a:lnTo>
                  <a:cubicBezTo>
                    <a:pt x="5989" y="585"/>
                    <a:pt x="6115" y="464"/>
                    <a:pt x="6115" y="306"/>
                  </a:cubicBezTo>
                  <a:cubicBezTo>
                    <a:pt x="6115" y="153"/>
                    <a:pt x="5995" y="31"/>
                    <a:pt x="5843" y="25"/>
                  </a:cubicBez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05;p49">
              <a:extLst>
                <a:ext uri="{FF2B5EF4-FFF2-40B4-BE49-F238E27FC236}">
                  <a16:creationId xmlns:a16="http://schemas.microsoft.com/office/drawing/2014/main" id="{1A5E70A7-98AE-D933-DBEB-1837754F084C}"/>
                </a:ext>
              </a:extLst>
            </p:cNvPr>
            <p:cNvSpPr/>
            <p:nvPr/>
          </p:nvSpPr>
          <p:spPr>
            <a:xfrm rot="-3102826">
              <a:off x="7406272" y="2264528"/>
              <a:ext cx="102754" cy="289630"/>
            </a:xfrm>
            <a:custGeom>
              <a:avLst/>
              <a:gdLst/>
              <a:ahLst/>
              <a:cxnLst/>
              <a:rect l="l" t="t" r="r" b="b"/>
              <a:pathLst>
                <a:path w="1704" h="4803" extrusionOk="0">
                  <a:moveTo>
                    <a:pt x="192" y="1"/>
                  </a:moveTo>
                  <a:cubicBezTo>
                    <a:pt x="89" y="1"/>
                    <a:pt x="1" y="85"/>
                    <a:pt x="1" y="185"/>
                  </a:cubicBezTo>
                  <a:lnTo>
                    <a:pt x="1" y="211"/>
                  </a:lnTo>
                  <a:cubicBezTo>
                    <a:pt x="1" y="313"/>
                    <a:pt x="83" y="402"/>
                    <a:pt x="192" y="402"/>
                  </a:cubicBezTo>
                  <a:lnTo>
                    <a:pt x="198" y="402"/>
                  </a:lnTo>
                  <a:lnTo>
                    <a:pt x="179" y="4250"/>
                  </a:lnTo>
                  <a:cubicBezTo>
                    <a:pt x="172" y="4549"/>
                    <a:pt x="464" y="4796"/>
                    <a:pt x="827" y="4802"/>
                  </a:cubicBezTo>
                  <a:cubicBezTo>
                    <a:pt x="1188" y="4802"/>
                    <a:pt x="1487" y="4555"/>
                    <a:pt x="1487" y="4256"/>
                  </a:cubicBezTo>
                  <a:lnTo>
                    <a:pt x="1505" y="408"/>
                  </a:lnTo>
                  <a:lnTo>
                    <a:pt x="1513" y="408"/>
                  </a:lnTo>
                  <a:cubicBezTo>
                    <a:pt x="1620" y="408"/>
                    <a:pt x="1704" y="325"/>
                    <a:pt x="1704" y="217"/>
                  </a:cubicBezTo>
                  <a:lnTo>
                    <a:pt x="1704" y="199"/>
                  </a:lnTo>
                  <a:cubicBezTo>
                    <a:pt x="1704" y="91"/>
                    <a:pt x="1620" y="8"/>
                    <a:pt x="1513" y="8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06;p49">
              <a:extLst>
                <a:ext uri="{FF2B5EF4-FFF2-40B4-BE49-F238E27FC236}">
                  <a16:creationId xmlns:a16="http://schemas.microsoft.com/office/drawing/2014/main" id="{E56827CA-5AE5-BAAC-4177-99EFA6D0899F}"/>
                </a:ext>
              </a:extLst>
            </p:cNvPr>
            <p:cNvSpPr/>
            <p:nvPr/>
          </p:nvSpPr>
          <p:spPr>
            <a:xfrm rot="-3102826">
              <a:off x="7124602" y="2129428"/>
              <a:ext cx="190735" cy="13809"/>
            </a:xfrm>
            <a:custGeom>
              <a:avLst/>
              <a:gdLst/>
              <a:ahLst/>
              <a:cxnLst/>
              <a:rect l="l" t="t" r="r" b="b"/>
              <a:pathLst>
                <a:path w="3163" h="229" extrusionOk="0">
                  <a:moveTo>
                    <a:pt x="0" y="0"/>
                  </a:moveTo>
                  <a:lnTo>
                    <a:pt x="0" y="209"/>
                  </a:lnTo>
                  <a:lnTo>
                    <a:pt x="3163" y="229"/>
                  </a:lnTo>
                  <a:lnTo>
                    <a:pt x="31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07;p49">
              <a:extLst>
                <a:ext uri="{FF2B5EF4-FFF2-40B4-BE49-F238E27FC236}">
                  <a16:creationId xmlns:a16="http://schemas.microsoft.com/office/drawing/2014/main" id="{9E5E4BE2-A410-61DE-1F67-38ACAB98BEFC}"/>
                </a:ext>
              </a:extLst>
            </p:cNvPr>
            <p:cNvSpPr/>
            <p:nvPr/>
          </p:nvSpPr>
          <p:spPr>
            <a:xfrm rot="-3102826">
              <a:off x="7045476" y="2066475"/>
              <a:ext cx="190735" cy="13869"/>
            </a:xfrm>
            <a:custGeom>
              <a:avLst/>
              <a:gdLst/>
              <a:ahLst/>
              <a:cxnLst/>
              <a:rect l="l" t="t" r="r" b="b"/>
              <a:pathLst>
                <a:path w="3163" h="230" extrusionOk="0">
                  <a:moveTo>
                    <a:pt x="0" y="1"/>
                  </a:moveTo>
                  <a:lnTo>
                    <a:pt x="0" y="215"/>
                  </a:lnTo>
                  <a:lnTo>
                    <a:pt x="3163" y="229"/>
                  </a:lnTo>
                  <a:lnTo>
                    <a:pt x="316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8;p49">
              <a:extLst>
                <a:ext uri="{FF2B5EF4-FFF2-40B4-BE49-F238E27FC236}">
                  <a16:creationId xmlns:a16="http://schemas.microsoft.com/office/drawing/2014/main" id="{D641FDF0-4419-1873-8525-83C83DE9EB5E}"/>
                </a:ext>
              </a:extLst>
            </p:cNvPr>
            <p:cNvSpPr/>
            <p:nvPr/>
          </p:nvSpPr>
          <p:spPr>
            <a:xfrm rot="-3102826">
              <a:off x="6966246" y="2003368"/>
              <a:ext cx="191157" cy="13869"/>
            </a:xfrm>
            <a:custGeom>
              <a:avLst/>
              <a:gdLst/>
              <a:ahLst/>
              <a:cxnLst/>
              <a:rect l="l" t="t" r="r" b="b"/>
              <a:pathLst>
                <a:path w="3170" h="230" extrusionOk="0">
                  <a:moveTo>
                    <a:pt x="6" y="1"/>
                  </a:moveTo>
                  <a:lnTo>
                    <a:pt x="0" y="216"/>
                  </a:lnTo>
                  <a:lnTo>
                    <a:pt x="3169" y="230"/>
                  </a:lnTo>
                  <a:lnTo>
                    <a:pt x="3169" y="1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09;p49">
              <a:extLst>
                <a:ext uri="{FF2B5EF4-FFF2-40B4-BE49-F238E27FC236}">
                  <a16:creationId xmlns:a16="http://schemas.microsoft.com/office/drawing/2014/main" id="{FEADDE58-AADF-F9DB-295C-5FA6C7AD8040}"/>
                </a:ext>
              </a:extLst>
            </p:cNvPr>
            <p:cNvSpPr/>
            <p:nvPr/>
          </p:nvSpPr>
          <p:spPr>
            <a:xfrm rot="-3102826">
              <a:off x="6887592" y="1940218"/>
              <a:ext cx="190795" cy="14171"/>
            </a:xfrm>
            <a:custGeom>
              <a:avLst/>
              <a:gdLst/>
              <a:ahLst/>
              <a:cxnLst/>
              <a:rect l="l" t="t" r="r" b="b"/>
              <a:pathLst>
                <a:path w="3164" h="235" extrusionOk="0">
                  <a:moveTo>
                    <a:pt x="1" y="0"/>
                  </a:moveTo>
                  <a:lnTo>
                    <a:pt x="1" y="215"/>
                  </a:lnTo>
                  <a:lnTo>
                    <a:pt x="3164" y="235"/>
                  </a:lnTo>
                  <a:lnTo>
                    <a:pt x="316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0;p49">
              <a:extLst>
                <a:ext uri="{FF2B5EF4-FFF2-40B4-BE49-F238E27FC236}">
                  <a16:creationId xmlns:a16="http://schemas.microsoft.com/office/drawing/2014/main" id="{C14660C9-4F62-6C6F-4762-647508D68893}"/>
                </a:ext>
              </a:extLst>
            </p:cNvPr>
            <p:cNvSpPr/>
            <p:nvPr/>
          </p:nvSpPr>
          <p:spPr>
            <a:xfrm rot="-3102826">
              <a:off x="6808588" y="1877393"/>
              <a:ext cx="191097" cy="13869"/>
            </a:xfrm>
            <a:custGeom>
              <a:avLst/>
              <a:gdLst/>
              <a:ahLst/>
              <a:cxnLst/>
              <a:rect l="l" t="t" r="r" b="b"/>
              <a:pathLst>
                <a:path w="3169" h="230" extrusionOk="0">
                  <a:moveTo>
                    <a:pt x="0" y="1"/>
                  </a:moveTo>
                  <a:lnTo>
                    <a:pt x="0" y="209"/>
                  </a:lnTo>
                  <a:lnTo>
                    <a:pt x="3163" y="229"/>
                  </a:lnTo>
                  <a:lnTo>
                    <a:pt x="316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11;p49">
              <a:extLst>
                <a:ext uri="{FF2B5EF4-FFF2-40B4-BE49-F238E27FC236}">
                  <a16:creationId xmlns:a16="http://schemas.microsoft.com/office/drawing/2014/main" id="{7E6ED352-64B4-FAC1-799F-869CA2BED325}"/>
                </a:ext>
              </a:extLst>
            </p:cNvPr>
            <p:cNvSpPr/>
            <p:nvPr/>
          </p:nvSpPr>
          <p:spPr>
            <a:xfrm rot="-3102826">
              <a:off x="6729426" y="1814428"/>
              <a:ext cx="191157" cy="13869"/>
            </a:xfrm>
            <a:custGeom>
              <a:avLst/>
              <a:gdLst/>
              <a:ahLst/>
              <a:cxnLst/>
              <a:rect l="l" t="t" r="r" b="b"/>
              <a:pathLst>
                <a:path w="3170" h="230" extrusionOk="0">
                  <a:moveTo>
                    <a:pt x="6" y="1"/>
                  </a:moveTo>
                  <a:lnTo>
                    <a:pt x="0" y="216"/>
                  </a:lnTo>
                  <a:lnTo>
                    <a:pt x="3169" y="230"/>
                  </a:lnTo>
                  <a:lnTo>
                    <a:pt x="3169" y="1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12;p49">
              <a:extLst>
                <a:ext uri="{FF2B5EF4-FFF2-40B4-BE49-F238E27FC236}">
                  <a16:creationId xmlns:a16="http://schemas.microsoft.com/office/drawing/2014/main" id="{DABA8541-6FF2-84DB-EB28-B1721FAE606E}"/>
                </a:ext>
              </a:extLst>
            </p:cNvPr>
            <p:cNvSpPr/>
            <p:nvPr/>
          </p:nvSpPr>
          <p:spPr>
            <a:xfrm rot="-3102826">
              <a:off x="6650593" y="1751394"/>
              <a:ext cx="190795" cy="13809"/>
            </a:xfrm>
            <a:custGeom>
              <a:avLst/>
              <a:gdLst/>
              <a:ahLst/>
              <a:cxnLst/>
              <a:rect l="l" t="t" r="r" b="b"/>
              <a:pathLst>
                <a:path w="3164" h="229" extrusionOk="0">
                  <a:moveTo>
                    <a:pt x="0" y="0"/>
                  </a:moveTo>
                  <a:lnTo>
                    <a:pt x="0" y="215"/>
                  </a:lnTo>
                  <a:lnTo>
                    <a:pt x="3163" y="229"/>
                  </a:lnTo>
                  <a:lnTo>
                    <a:pt x="316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866;p43">
            <a:extLst>
              <a:ext uri="{FF2B5EF4-FFF2-40B4-BE49-F238E27FC236}">
                <a16:creationId xmlns:a16="http://schemas.microsoft.com/office/drawing/2014/main" id="{F3C862BC-34AD-A514-DB9F-C7F66596AFF8}"/>
              </a:ext>
            </a:extLst>
          </p:cNvPr>
          <p:cNvGrpSpPr/>
          <p:nvPr/>
        </p:nvGrpSpPr>
        <p:grpSpPr>
          <a:xfrm>
            <a:off x="892673" y="4431242"/>
            <a:ext cx="455610" cy="568631"/>
            <a:chOff x="3149736" y="1262672"/>
            <a:chExt cx="455610" cy="568631"/>
          </a:xfrm>
        </p:grpSpPr>
        <p:sp>
          <p:nvSpPr>
            <p:cNvPr id="93" name="Google Shape;867;p43">
              <a:extLst>
                <a:ext uri="{FF2B5EF4-FFF2-40B4-BE49-F238E27FC236}">
                  <a16:creationId xmlns:a16="http://schemas.microsoft.com/office/drawing/2014/main" id="{828A1C04-DA05-F3D8-3719-DB50E99D5778}"/>
                </a:ext>
              </a:extLst>
            </p:cNvPr>
            <p:cNvSpPr/>
            <p:nvPr/>
          </p:nvSpPr>
          <p:spPr>
            <a:xfrm>
              <a:off x="3256414" y="1651859"/>
              <a:ext cx="262780" cy="131254"/>
            </a:xfrm>
            <a:custGeom>
              <a:avLst/>
              <a:gdLst/>
              <a:ahLst/>
              <a:cxnLst/>
              <a:rect l="l" t="t" r="r" b="b"/>
              <a:pathLst>
                <a:path w="6375" h="3184" extrusionOk="0">
                  <a:moveTo>
                    <a:pt x="3058" y="1"/>
                  </a:moveTo>
                  <a:cubicBezTo>
                    <a:pt x="1371" y="1"/>
                    <a:pt x="1" y="1362"/>
                    <a:pt x="1" y="3059"/>
                  </a:cubicBezTo>
                  <a:lnTo>
                    <a:pt x="1" y="3183"/>
                  </a:lnTo>
                  <a:lnTo>
                    <a:pt x="6375" y="3183"/>
                  </a:lnTo>
                  <a:lnTo>
                    <a:pt x="6375" y="3059"/>
                  </a:lnTo>
                  <a:cubicBezTo>
                    <a:pt x="6375" y="1362"/>
                    <a:pt x="5004" y="1"/>
                    <a:pt x="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68;p43">
              <a:extLst>
                <a:ext uri="{FF2B5EF4-FFF2-40B4-BE49-F238E27FC236}">
                  <a16:creationId xmlns:a16="http://schemas.microsoft.com/office/drawing/2014/main" id="{C1F8F307-0827-4A5E-A254-0A8C9F970208}"/>
                </a:ext>
              </a:extLst>
            </p:cNvPr>
            <p:cNvSpPr/>
            <p:nvPr/>
          </p:nvSpPr>
          <p:spPr>
            <a:xfrm>
              <a:off x="3149736" y="1606019"/>
              <a:ext cx="164799" cy="38379"/>
            </a:xfrm>
            <a:custGeom>
              <a:avLst/>
              <a:gdLst/>
              <a:ahLst/>
              <a:cxnLst/>
              <a:rect l="l" t="t" r="r" b="b"/>
              <a:pathLst>
                <a:path w="3998" h="931" extrusionOk="0">
                  <a:moveTo>
                    <a:pt x="298" y="1"/>
                  </a:moveTo>
                  <a:cubicBezTo>
                    <a:pt x="135" y="1"/>
                    <a:pt x="1" y="126"/>
                    <a:pt x="1" y="288"/>
                  </a:cubicBezTo>
                  <a:lnTo>
                    <a:pt x="1" y="634"/>
                  </a:lnTo>
                  <a:cubicBezTo>
                    <a:pt x="1" y="806"/>
                    <a:pt x="135" y="931"/>
                    <a:pt x="298" y="931"/>
                  </a:cubicBezTo>
                  <a:lnTo>
                    <a:pt x="3701" y="931"/>
                  </a:lnTo>
                  <a:cubicBezTo>
                    <a:pt x="3864" y="931"/>
                    <a:pt x="3998" y="806"/>
                    <a:pt x="3998" y="643"/>
                  </a:cubicBezTo>
                  <a:lnTo>
                    <a:pt x="3998" y="288"/>
                  </a:lnTo>
                  <a:cubicBezTo>
                    <a:pt x="3998" y="126"/>
                    <a:pt x="3864" y="1"/>
                    <a:pt x="3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69;p43">
              <a:extLst>
                <a:ext uri="{FF2B5EF4-FFF2-40B4-BE49-F238E27FC236}">
                  <a16:creationId xmlns:a16="http://schemas.microsoft.com/office/drawing/2014/main" id="{7AC0519A-D1B6-4522-D884-F9F20420B14C}"/>
                </a:ext>
              </a:extLst>
            </p:cNvPr>
            <p:cNvSpPr/>
            <p:nvPr/>
          </p:nvSpPr>
          <p:spPr>
            <a:xfrm>
              <a:off x="3188483" y="1644356"/>
              <a:ext cx="106308" cy="84219"/>
            </a:xfrm>
            <a:custGeom>
              <a:avLst/>
              <a:gdLst/>
              <a:ahLst/>
              <a:cxnLst/>
              <a:rect l="l" t="t" r="r" b="b"/>
              <a:pathLst>
                <a:path w="2579" h="2043" extrusionOk="0">
                  <a:moveTo>
                    <a:pt x="0" y="1"/>
                  </a:moveTo>
                  <a:cubicBezTo>
                    <a:pt x="10" y="49"/>
                    <a:pt x="29" y="87"/>
                    <a:pt x="48" y="135"/>
                  </a:cubicBezTo>
                  <a:cubicBezTo>
                    <a:pt x="498" y="921"/>
                    <a:pt x="1150" y="1582"/>
                    <a:pt x="1936" y="2042"/>
                  </a:cubicBezTo>
                  <a:cubicBezTo>
                    <a:pt x="2090" y="1697"/>
                    <a:pt x="2310" y="1381"/>
                    <a:pt x="2579" y="1113"/>
                  </a:cubicBezTo>
                  <a:cubicBezTo>
                    <a:pt x="2080" y="835"/>
                    <a:pt x="1658" y="461"/>
                    <a:pt x="1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70;p43">
              <a:extLst>
                <a:ext uri="{FF2B5EF4-FFF2-40B4-BE49-F238E27FC236}">
                  <a16:creationId xmlns:a16="http://schemas.microsoft.com/office/drawing/2014/main" id="{C8DBC33A-208A-DD0D-2BC8-60FFF93DE6BB}"/>
                </a:ext>
              </a:extLst>
            </p:cNvPr>
            <p:cNvSpPr/>
            <p:nvPr/>
          </p:nvSpPr>
          <p:spPr>
            <a:xfrm>
              <a:off x="3355220" y="1692958"/>
              <a:ext cx="56925" cy="48932"/>
            </a:xfrm>
            <a:custGeom>
              <a:avLst/>
              <a:gdLst/>
              <a:ahLst/>
              <a:cxnLst/>
              <a:rect l="l" t="t" r="r" b="b"/>
              <a:pathLst>
                <a:path w="1381" h="1187" extrusionOk="0">
                  <a:moveTo>
                    <a:pt x="786" y="1"/>
                  </a:moveTo>
                  <a:cubicBezTo>
                    <a:pt x="259" y="1"/>
                    <a:pt x="0" y="643"/>
                    <a:pt x="364" y="1017"/>
                  </a:cubicBezTo>
                  <a:cubicBezTo>
                    <a:pt x="485" y="1134"/>
                    <a:pt x="633" y="1187"/>
                    <a:pt x="778" y="1187"/>
                  </a:cubicBezTo>
                  <a:cubicBezTo>
                    <a:pt x="1085" y="1187"/>
                    <a:pt x="1380" y="953"/>
                    <a:pt x="1380" y="595"/>
                  </a:cubicBezTo>
                  <a:cubicBezTo>
                    <a:pt x="1380" y="269"/>
                    <a:pt x="111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71;p43">
              <a:extLst>
                <a:ext uri="{FF2B5EF4-FFF2-40B4-BE49-F238E27FC236}">
                  <a16:creationId xmlns:a16="http://schemas.microsoft.com/office/drawing/2014/main" id="{5A52354A-F876-2C9C-486F-04CBF7C58BC6}"/>
                </a:ext>
              </a:extLst>
            </p:cNvPr>
            <p:cNvSpPr/>
            <p:nvPr/>
          </p:nvSpPr>
          <p:spPr>
            <a:xfrm>
              <a:off x="3470596" y="1370924"/>
              <a:ext cx="116984" cy="345408"/>
            </a:xfrm>
            <a:custGeom>
              <a:avLst/>
              <a:gdLst/>
              <a:ahLst/>
              <a:cxnLst/>
              <a:rect l="l" t="t" r="r" b="b"/>
              <a:pathLst>
                <a:path w="2838" h="8379" extrusionOk="0">
                  <a:moveTo>
                    <a:pt x="566" y="1"/>
                  </a:moveTo>
                  <a:lnTo>
                    <a:pt x="86" y="998"/>
                  </a:lnTo>
                  <a:cubicBezTo>
                    <a:pt x="2300" y="2627"/>
                    <a:pt x="2253" y="5953"/>
                    <a:pt x="0" y="7525"/>
                  </a:cubicBezTo>
                  <a:cubicBezTo>
                    <a:pt x="297" y="7765"/>
                    <a:pt x="546" y="8052"/>
                    <a:pt x="738" y="8378"/>
                  </a:cubicBezTo>
                  <a:cubicBezTo>
                    <a:pt x="1984" y="7468"/>
                    <a:pt x="2751" y="6049"/>
                    <a:pt x="2837" y="4515"/>
                  </a:cubicBezTo>
                  <a:lnTo>
                    <a:pt x="2837" y="3864"/>
                  </a:lnTo>
                  <a:cubicBezTo>
                    <a:pt x="2732" y="2359"/>
                    <a:pt x="1975" y="988"/>
                    <a:pt x="767" y="87"/>
                  </a:cubicBezTo>
                  <a:cubicBezTo>
                    <a:pt x="709" y="49"/>
                    <a:pt x="642" y="20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72;p43">
              <a:extLst>
                <a:ext uri="{FF2B5EF4-FFF2-40B4-BE49-F238E27FC236}">
                  <a16:creationId xmlns:a16="http://schemas.microsoft.com/office/drawing/2014/main" id="{C29D9883-1B56-7270-8D86-99AD795D8882}"/>
                </a:ext>
              </a:extLst>
            </p:cNvPr>
            <p:cNvSpPr/>
            <p:nvPr/>
          </p:nvSpPr>
          <p:spPr>
            <a:xfrm>
              <a:off x="3170305" y="1783072"/>
              <a:ext cx="435041" cy="48231"/>
            </a:xfrm>
            <a:custGeom>
              <a:avLst/>
              <a:gdLst/>
              <a:ahLst/>
              <a:cxnLst/>
              <a:rect l="l" t="t" r="r" b="b"/>
              <a:pathLst>
                <a:path w="10554" h="1170" extrusionOk="0">
                  <a:moveTo>
                    <a:pt x="882" y="0"/>
                  </a:moveTo>
                  <a:cubicBezTo>
                    <a:pt x="594" y="0"/>
                    <a:pt x="336" y="182"/>
                    <a:pt x="230" y="451"/>
                  </a:cubicBezTo>
                  <a:lnTo>
                    <a:pt x="58" y="882"/>
                  </a:lnTo>
                  <a:cubicBezTo>
                    <a:pt x="0" y="1016"/>
                    <a:pt x="96" y="1170"/>
                    <a:pt x="249" y="1170"/>
                  </a:cubicBezTo>
                  <a:lnTo>
                    <a:pt x="10304" y="1170"/>
                  </a:lnTo>
                  <a:cubicBezTo>
                    <a:pt x="10458" y="1170"/>
                    <a:pt x="10554" y="1016"/>
                    <a:pt x="10506" y="882"/>
                  </a:cubicBezTo>
                  <a:lnTo>
                    <a:pt x="10333" y="451"/>
                  </a:lnTo>
                  <a:cubicBezTo>
                    <a:pt x="10228" y="182"/>
                    <a:pt x="9969" y="0"/>
                    <a:pt x="9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3;p43">
              <a:extLst>
                <a:ext uri="{FF2B5EF4-FFF2-40B4-BE49-F238E27FC236}">
                  <a16:creationId xmlns:a16="http://schemas.microsoft.com/office/drawing/2014/main" id="{37D7725D-12F2-FEFE-B88E-66FB4C9F22AC}"/>
                </a:ext>
              </a:extLst>
            </p:cNvPr>
            <p:cNvSpPr/>
            <p:nvPr/>
          </p:nvSpPr>
          <p:spPr>
            <a:xfrm>
              <a:off x="3475336" y="1262672"/>
              <a:ext cx="92087" cy="89743"/>
            </a:xfrm>
            <a:custGeom>
              <a:avLst/>
              <a:gdLst/>
              <a:ahLst/>
              <a:cxnLst/>
              <a:rect l="l" t="t" r="r" b="b"/>
              <a:pathLst>
                <a:path w="2234" h="2177" extrusionOk="0">
                  <a:moveTo>
                    <a:pt x="532" y="0"/>
                  </a:moveTo>
                  <a:cubicBezTo>
                    <a:pt x="455" y="0"/>
                    <a:pt x="379" y="29"/>
                    <a:pt x="316" y="87"/>
                  </a:cubicBezTo>
                  <a:lnTo>
                    <a:pt x="115" y="297"/>
                  </a:lnTo>
                  <a:cubicBezTo>
                    <a:pt x="0" y="412"/>
                    <a:pt x="0" y="604"/>
                    <a:pt x="115" y="719"/>
                  </a:cubicBezTo>
                  <a:lnTo>
                    <a:pt x="1495" y="2090"/>
                  </a:lnTo>
                  <a:cubicBezTo>
                    <a:pt x="1553" y="2147"/>
                    <a:pt x="1630" y="2176"/>
                    <a:pt x="1706" y="2176"/>
                  </a:cubicBezTo>
                  <a:cubicBezTo>
                    <a:pt x="1783" y="2176"/>
                    <a:pt x="1860" y="2147"/>
                    <a:pt x="1917" y="2090"/>
                  </a:cubicBezTo>
                  <a:lnTo>
                    <a:pt x="2118" y="1889"/>
                  </a:lnTo>
                  <a:cubicBezTo>
                    <a:pt x="2233" y="1764"/>
                    <a:pt x="2233" y="1572"/>
                    <a:pt x="2118" y="1457"/>
                  </a:cubicBezTo>
                  <a:lnTo>
                    <a:pt x="748" y="87"/>
                  </a:lnTo>
                  <a:cubicBezTo>
                    <a:pt x="685" y="29"/>
                    <a:pt x="609" y="0"/>
                    <a:pt x="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74;p43">
              <a:extLst>
                <a:ext uri="{FF2B5EF4-FFF2-40B4-BE49-F238E27FC236}">
                  <a16:creationId xmlns:a16="http://schemas.microsoft.com/office/drawing/2014/main" id="{D808FD77-3B80-BAAB-C54F-9EEB6375A03C}"/>
                </a:ext>
              </a:extLst>
            </p:cNvPr>
            <p:cNvSpPr/>
            <p:nvPr/>
          </p:nvSpPr>
          <p:spPr>
            <a:xfrm>
              <a:off x="3252457" y="1451226"/>
              <a:ext cx="126506" cy="124741"/>
            </a:xfrm>
            <a:custGeom>
              <a:avLst/>
              <a:gdLst/>
              <a:ahLst/>
              <a:cxnLst/>
              <a:rect l="l" t="t" r="r" b="b"/>
              <a:pathLst>
                <a:path w="3069" h="3026" extrusionOk="0">
                  <a:moveTo>
                    <a:pt x="611" y="1"/>
                  </a:moveTo>
                  <a:cubicBezTo>
                    <a:pt x="552" y="1"/>
                    <a:pt x="495" y="22"/>
                    <a:pt x="451" y="66"/>
                  </a:cubicBezTo>
                  <a:lnTo>
                    <a:pt x="87" y="430"/>
                  </a:lnTo>
                  <a:cubicBezTo>
                    <a:pt x="1" y="526"/>
                    <a:pt x="1" y="669"/>
                    <a:pt x="87" y="756"/>
                  </a:cubicBezTo>
                  <a:lnTo>
                    <a:pt x="2292" y="2960"/>
                  </a:lnTo>
                  <a:cubicBezTo>
                    <a:pt x="2335" y="3003"/>
                    <a:pt x="2392" y="3025"/>
                    <a:pt x="2451" y="3025"/>
                  </a:cubicBezTo>
                  <a:cubicBezTo>
                    <a:pt x="2510" y="3025"/>
                    <a:pt x="2570" y="3003"/>
                    <a:pt x="2618" y="2960"/>
                  </a:cubicBezTo>
                  <a:lnTo>
                    <a:pt x="2982" y="2587"/>
                  </a:lnTo>
                  <a:cubicBezTo>
                    <a:pt x="3068" y="2500"/>
                    <a:pt x="3068" y="2356"/>
                    <a:pt x="2972" y="2270"/>
                  </a:cubicBezTo>
                  <a:lnTo>
                    <a:pt x="777" y="66"/>
                  </a:lnTo>
                  <a:cubicBezTo>
                    <a:pt x="729" y="22"/>
                    <a:pt x="669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5;p43">
              <a:extLst>
                <a:ext uri="{FF2B5EF4-FFF2-40B4-BE49-F238E27FC236}">
                  <a16:creationId xmlns:a16="http://schemas.microsoft.com/office/drawing/2014/main" id="{EC5F2972-8AE8-998A-211A-0D2BD5ACF9C2}"/>
                </a:ext>
              </a:extLst>
            </p:cNvPr>
            <p:cNvSpPr/>
            <p:nvPr/>
          </p:nvSpPr>
          <p:spPr>
            <a:xfrm>
              <a:off x="3240627" y="1490677"/>
              <a:ext cx="51773" cy="50210"/>
            </a:xfrm>
            <a:custGeom>
              <a:avLst/>
              <a:gdLst/>
              <a:ahLst/>
              <a:cxnLst/>
              <a:rect l="l" t="t" r="r" b="b"/>
              <a:pathLst>
                <a:path w="1256" h="1218" extrusionOk="0">
                  <a:moveTo>
                    <a:pt x="575" y="0"/>
                  </a:moveTo>
                  <a:lnTo>
                    <a:pt x="125" y="451"/>
                  </a:lnTo>
                  <a:cubicBezTo>
                    <a:pt x="0" y="575"/>
                    <a:pt x="0" y="767"/>
                    <a:pt x="125" y="891"/>
                  </a:cubicBezTo>
                  <a:lnTo>
                    <a:pt x="365" y="1131"/>
                  </a:lnTo>
                  <a:cubicBezTo>
                    <a:pt x="422" y="1189"/>
                    <a:pt x="501" y="1217"/>
                    <a:pt x="581" y="1217"/>
                  </a:cubicBezTo>
                  <a:cubicBezTo>
                    <a:pt x="662" y="1217"/>
                    <a:pt x="743" y="1189"/>
                    <a:pt x="805" y="1131"/>
                  </a:cubicBezTo>
                  <a:lnTo>
                    <a:pt x="1256" y="67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76;p43">
              <a:extLst>
                <a:ext uri="{FF2B5EF4-FFF2-40B4-BE49-F238E27FC236}">
                  <a16:creationId xmlns:a16="http://schemas.microsoft.com/office/drawing/2014/main" id="{95C2D3C0-602F-43F5-721C-63085B17DEE1}"/>
                </a:ext>
              </a:extLst>
            </p:cNvPr>
            <p:cNvSpPr/>
            <p:nvPr/>
          </p:nvSpPr>
          <p:spPr>
            <a:xfrm>
              <a:off x="3286835" y="1536888"/>
              <a:ext cx="51814" cy="50210"/>
            </a:xfrm>
            <a:custGeom>
              <a:avLst/>
              <a:gdLst/>
              <a:ahLst/>
              <a:cxnLst/>
              <a:rect l="l" t="t" r="r" b="b"/>
              <a:pathLst>
                <a:path w="1257" h="1218" extrusionOk="0">
                  <a:moveTo>
                    <a:pt x="576" y="0"/>
                  </a:moveTo>
                  <a:lnTo>
                    <a:pt x="116" y="451"/>
                  </a:lnTo>
                  <a:cubicBezTo>
                    <a:pt x="1" y="576"/>
                    <a:pt x="1" y="767"/>
                    <a:pt x="116" y="892"/>
                  </a:cubicBezTo>
                  <a:lnTo>
                    <a:pt x="355" y="1132"/>
                  </a:lnTo>
                  <a:cubicBezTo>
                    <a:pt x="418" y="1189"/>
                    <a:pt x="497" y="1218"/>
                    <a:pt x="576" y="1218"/>
                  </a:cubicBezTo>
                  <a:cubicBezTo>
                    <a:pt x="655" y="1218"/>
                    <a:pt x="734" y="1189"/>
                    <a:pt x="796" y="1132"/>
                  </a:cubicBezTo>
                  <a:lnTo>
                    <a:pt x="1256" y="671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7;p43">
              <a:extLst>
                <a:ext uri="{FF2B5EF4-FFF2-40B4-BE49-F238E27FC236}">
                  <a16:creationId xmlns:a16="http://schemas.microsoft.com/office/drawing/2014/main" id="{B8DEBFE4-C440-DEC5-27C1-85F4EEC66BAE}"/>
                </a:ext>
              </a:extLst>
            </p:cNvPr>
            <p:cNvSpPr/>
            <p:nvPr/>
          </p:nvSpPr>
          <p:spPr>
            <a:xfrm>
              <a:off x="3438196" y="1297423"/>
              <a:ext cx="96827" cy="9687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50" y="1"/>
                  </a:moveTo>
                  <a:lnTo>
                    <a:pt x="0" y="1151"/>
                  </a:lnTo>
                  <a:lnTo>
                    <a:pt x="1198" y="2349"/>
                  </a:lnTo>
                  <a:lnTo>
                    <a:pt x="2348" y="1199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78;p43">
              <a:extLst>
                <a:ext uri="{FF2B5EF4-FFF2-40B4-BE49-F238E27FC236}">
                  <a16:creationId xmlns:a16="http://schemas.microsoft.com/office/drawing/2014/main" id="{37466090-7314-CEB0-A418-7C83A8C97818}"/>
                </a:ext>
              </a:extLst>
            </p:cNvPr>
            <p:cNvSpPr/>
            <p:nvPr/>
          </p:nvSpPr>
          <p:spPr>
            <a:xfrm>
              <a:off x="3293183" y="1334689"/>
              <a:ext cx="201939" cy="201457"/>
            </a:xfrm>
            <a:custGeom>
              <a:avLst/>
              <a:gdLst/>
              <a:ahLst/>
              <a:cxnLst/>
              <a:rect l="l" t="t" r="r" b="b"/>
              <a:pathLst>
                <a:path w="4899" h="4887" extrusionOk="0">
                  <a:moveTo>
                    <a:pt x="3178" y="0"/>
                  </a:moveTo>
                  <a:cubicBezTo>
                    <a:pt x="3120" y="0"/>
                    <a:pt x="3063" y="22"/>
                    <a:pt x="3020" y="65"/>
                  </a:cubicBezTo>
                  <a:lnTo>
                    <a:pt x="1831" y="1253"/>
                  </a:lnTo>
                  <a:lnTo>
                    <a:pt x="1218" y="1867"/>
                  </a:lnTo>
                  <a:lnTo>
                    <a:pt x="0" y="3084"/>
                  </a:lnTo>
                  <a:lnTo>
                    <a:pt x="1793" y="4886"/>
                  </a:lnTo>
                  <a:lnTo>
                    <a:pt x="4812" y="1867"/>
                  </a:lnTo>
                  <a:cubicBezTo>
                    <a:pt x="4898" y="1781"/>
                    <a:pt x="4898" y="1637"/>
                    <a:pt x="4812" y="1551"/>
                  </a:cubicBezTo>
                  <a:lnTo>
                    <a:pt x="3336" y="65"/>
                  </a:lnTo>
                  <a:cubicBezTo>
                    <a:pt x="3293" y="22"/>
                    <a:pt x="3235" y="0"/>
                    <a:pt x="3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75D52BE-65B6-5A8F-33EF-0C34CC70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03" y="531520"/>
            <a:ext cx="4209048" cy="44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3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7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34431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Race</a:t>
            </a:r>
          </a:p>
        </p:txBody>
      </p:sp>
      <p:sp>
        <p:nvSpPr>
          <p:cNvPr id="1557" name="Google Shape;1557;p57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10" name="Google Shape;1610;p57"/>
          <p:cNvSpPr txBox="1"/>
          <p:nvPr/>
        </p:nvSpPr>
        <p:spPr>
          <a:xfrm>
            <a:off x="610925" y="3542975"/>
            <a:ext cx="2380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144A"/>
              </a:solidFill>
              <a:latin typeface="Readex Pro Light"/>
              <a:ea typeface="Readex Pro Light"/>
              <a:cs typeface="Readex Pro Light"/>
            </a:endParaRPr>
          </a:p>
        </p:txBody>
      </p:sp>
      <p:sp>
        <p:nvSpPr>
          <p:cNvPr id="1611" name="Google Shape;1611;p57"/>
          <p:cNvSpPr txBox="1"/>
          <p:nvPr/>
        </p:nvSpPr>
        <p:spPr>
          <a:xfrm>
            <a:off x="661348" y="2818908"/>
            <a:ext cx="23805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>
              <a:solidFill>
                <a:schemeClr val="dk2"/>
              </a:solidFill>
              <a:latin typeface="Epilogue"/>
              <a:ea typeface="Epilogue"/>
              <a:cs typeface="Epilogue"/>
            </a:endParaRPr>
          </a:p>
        </p:txBody>
      </p:sp>
      <p:grpSp>
        <p:nvGrpSpPr>
          <p:cNvPr id="1612" name="Google Shape;1612;p57"/>
          <p:cNvGrpSpPr/>
          <p:nvPr/>
        </p:nvGrpSpPr>
        <p:grpSpPr>
          <a:xfrm>
            <a:off x="231706" y="4171173"/>
            <a:ext cx="697937" cy="774628"/>
            <a:chOff x="6994225" y="1234025"/>
            <a:chExt cx="836412" cy="826738"/>
          </a:xfrm>
        </p:grpSpPr>
        <p:sp>
          <p:nvSpPr>
            <p:cNvPr id="1613" name="Google Shape;1613;p57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180;p50">
            <a:extLst>
              <a:ext uri="{FF2B5EF4-FFF2-40B4-BE49-F238E27FC236}">
                <a16:creationId xmlns:a16="http://schemas.microsoft.com/office/drawing/2014/main" id="{FE1BFB74-A99C-E458-9B95-C33AC14ADB9B}"/>
              </a:ext>
            </a:extLst>
          </p:cNvPr>
          <p:cNvGrpSpPr/>
          <p:nvPr/>
        </p:nvGrpSpPr>
        <p:grpSpPr>
          <a:xfrm>
            <a:off x="8213793" y="4291991"/>
            <a:ext cx="561744" cy="583097"/>
            <a:chOff x="2932843" y="1289807"/>
            <a:chExt cx="836412" cy="826738"/>
          </a:xfrm>
        </p:grpSpPr>
        <p:sp>
          <p:nvSpPr>
            <p:cNvPr id="4" name="Google Shape;1181;p50">
              <a:extLst>
                <a:ext uri="{FF2B5EF4-FFF2-40B4-BE49-F238E27FC236}">
                  <a16:creationId xmlns:a16="http://schemas.microsoft.com/office/drawing/2014/main" id="{A6C5A0E1-846E-3157-B04D-F8EEC9D15BC1}"/>
                </a:ext>
              </a:extLst>
            </p:cNvPr>
            <p:cNvSpPr/>
            <p:nvPr/>
          </p:nvSpPr>
          <p:spPr>
            <a:xfrm>
              <a:off x="2932843" y="1289807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82;p50">
              <a:extLst>
                <a:ext uri="{FF2B5EF4-FFF2-40B4-BE49-F238E27FC236}">
                  <a16:creationId xmlns:a16="http://schemas.microsoft.com/office/drawing/2014/main" id="{82820C85-BBCA-9CFC-9FD0-FDA2AAB573F3}"/>
                </a:ext>
              </a:extLst>
            </p:cNvPr>
            <p:cNvSpPr/>
            <p:nvPr/>
          </p:nvSpPr>
          <p:spPr>
            <a:xfrm>
              <a:off x="3182492" y="1592432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83;p50">
              <a:extLst>
                <a:ext uri="{FF2B5EF4-FFF2-40B4-BE49-F238E27FC236}">
                  <a16:creationId xmlns:a16="http://schemas.microsoft.com/office/drawing/2014/main" id="{0D7A0BAF-941E-1F1D-2BF3-0103B353B45B}"/>
                </a:ext>
              </a:extLst>
            </p:cNvPr>
            <p:cNvSpPr/>
            <p:nvPr/>
          </p:nvSpPr>
          <p:spPr>
            <a:xfrm>
              <a:off x="3414578" y="1477220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84;p50">
              <a:extLst>
                <a:ext uri="{FF2B5EF4-FFF2-40B4-BE49-F238E27FC236}">
                  <a16:creationId xmlns:a16="http://schemas.microsoft.com/office/drawing/2014/main" id="{2B75B334-F0E8-6E41-6AFE-9DFA8B3F5503}"/>
                </a:ext>
              </a:extLst>
            </p:cNvPr>
            <p:cNvSpPr/>
            <p:nvPr/>
          </p:nvSpPr>
          <p:spPr>
            <a:xfrm>
              <a:off x="3392657" y="179400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85;p50">
              <a:extLst>
                <a:ext uri="{FF2B5EF4-FFF2-40B4-BE49-F238E27FC236}">
                  <a16:creationId xmlns:a16="http://schemas.microsoft.com/office/drawing/2014/main" id="{5EC27CE0-F045-D6A1-2913-6B60C754B940}"/>
                </a:ext>
              </a:extLst>
            </p:cNvPr>
            <p:cNvSpPr/>
            <p:nvPr/>
          </p:nvSpPr>
          <p:spPr>
            <a:xfrm>
              <a:off x="3212883" y="1821695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6;p50">
              <a:extLst>
                <a:ext uri="{FF2B5EF4-FFF2-40B4-BE49-F238E27FC236}">
                  <a16:creationId xmlns:a16="http://schemas.microsoft.com/office/drawing/2014/main" id="{A232AFDA-2B7F-7854-A80D-8168C05BC888}"/>
                </a:ext>
              </a:extLst>
            </p:cNvPr>
            <p:cNvSpPr/>
            <p:nvPr/>
          </p:nvSpPr>
          <p:spPr>
            <a:xfrm>
              <a:off x="3534566" y="1668245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80;p50">
            <a:extLst>
              <a:ext uri="{FF2B5EF4-FFF2-40B4-BE49-F238E27FC236}">
                <a16:creationId xmlns:a16="http://schemas.microsoft.com/office/drawing/2014/main" id="{FE1BFB74-A99C-E458-9B95-C33AC14ADB9B}"/>
              </a:ext>
            </a:extLst>
          </p:cNvPr>
          <p:cNvGrpSpPr/>
          <p:nvPr/>
        </p:nvGrpSpPr>
        <p:grpSpPr>
          <a:xfrm>
            <a:off x="6982174" y="3617404"/>
            <a:ext cx="518339" cy="481819"/>
            <a:chOff x="3075718" y="1432682"/>
            <a:chExt cx="836412" cy="826738"/>
          </a:xfrm>
        </p:grpSpPr>
        <p:sp>
          <p:nvSpPr>
            <p:cNvPr id="11" name="Google Shape;1181;p50">
              <a:extLst>
                <a:ext uri="{FF2B5EF4-FFF2-40B4-BE49-F238E27FC236}">
                  <a16:creationId xmlns:a16="http://schemas.microsoft.com/office/drawing/2014/main" id="{A6C5A0E1-846E-3157-B04D-F8EEC9D15BC1}"/>
                </a:ext>
              </a:extLst>
            </p:cNvPr>
            <p:cNvSpPr/>
            <p:nvPr/>
          </p:nvSpPr>
          <p:spPr>
            <a:xfrm>
              <a:off x="3075718" y="1432682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82;p50">
              <a:extLst>
                <a:ext uri="{FF2B5EF4-FFF2-40B4-BE49-F238E27FC236}">
                  <a16:creationId xmlns:a16="http://schemas.microsoft.com/office/drawing/2014/main" id="{82820C85-BBCA-9CFC-9FD0-FDA2AAB573F3}"/>
                </a:ext>
              </a:extLst>
            </p:cNvPr>
            <p:cNvSpPr/>
            <p:nvPr/>
          </p:nvSpPr>
          <p:spPr>
            <a:xfrm>
              <a:off x="3325367" y="1735307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83;p50">
              <a:extLst>
                <a:ext uri="{FF2B5EF4-FFF2-40B4-BE49-F238E27FC236}">
                  <a16:creationId xmlns:a16="http://schemas.microsoft.com/office/drawing/2014/main" id="{0D7A0BAF-941E-1F1D-2BF3-0103B353B45B}"/>
                </a:ext>
              </a:extLst>
            </p:cNvPr>
            <p:cNvSpPr/>
            <p:nvPr/>
          </p:nvSpPr>
          <p:spPr>
            <a:xfrm>
              <a:off x="3557453" y="1620095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4;p50">
              <a:extLst>
                <a:ext uri="{FF2B5EF4-FFF2-40B4-BE49-F238E27FC236}">
                  <a16:creationId xmlns:a16="http://schemas.microsoft.com/office/drawing/2014/main" id="{2B75B334-F0E8-6E41-6AFE-9DFA8B3F5503}"/>
                </a:ext>
              </a:extLst>
            </p:cNvPr>
            <p:cNvSpPr/>
            <p:nvPr/>
          </p:nvSpPr>
          <p:spPr>
            <a:xfrm>
              <a:off x="3535532" y="1936878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5;p50">
              <a:extLst>
                <a:ext uri="{FF2B5EF4-FFF2-40B4-BE49-F238E27FC236}">
                  <a16:creationId xmlns:a16="http://schemas.microsoft.com/office/drawing/2014/main" id="{5EC27CE0-F045-D6A1-2913-6B60C754B940}"/>
                </a:ext>
              </a:extLst>
            </p:cNvPr>
            <p:cNvSpPr/>
            <p:nvPr/>
          </p:nvSpPr>
          <p:spPr>
            <a:xfrm>
              <a:off x="3355758" y="1964570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6;p50">
              <a:extLst>
                <a:ext uri="{FF2B5EF4-FFF2-40B4-BE49-F238E27FC236}">
                  <a16:creationId xmlns:a16="http://schemas.microsoft.com/office/drawing/2014/main" id="{A232AFDA-2B7F-7854-A80D-8168C05BC888}"/>
                </a:ext>
              </a:extLst>
            </p:cNvPr>
            <p:cNvSpPr/>
            <p:nvPr/>
          </p:nvSpPr>
          <p:spPr>
            <a:xfrm>
              <a:off x="3677441" y="1811120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80;p50">
            <a:extLst>
              <a:ext uri="{FF2B5EF4-FFF2-40B4-BE49-F238E27FC236}">
                <a16:creationId xmlns:a16="http://schemas.microsoft.com/office/drawing/2014/main" id="{FE1BFB74-A99C-E458-9B95-C33AC14ADB9B}"/>
              </a:ext>
            </a:extLst>
          </p:cNvPr>
          <p:cNvGrpSpPr/>
          <p:nvPr/>
        </p:nvGrpSpPr>
        <p:grpSpPr>
          <a:xfrm>
            <a:off x="8094428" y="1242785"/>
            <a:ext cx="445998" cy="445648"/>
            <a:chOff x="3218593" y="1575557"/>
            <a:chExt cx="836412" cy="826738"/>
          </a:xfrm>
        </p:grpSpPr>
        <p:sp>
          <p:nvSpPr>
            <p:cNvPr id="18" name="Google Shape;1181;p50">
              <a:extLst>
                <a:ext uri="{FF2B5EF4-FFF2-40B4-BE49-F238E27FC236}">
                  <a16:creationId xmlns:a16="http://schemas.microsoft.com/office/drawing/2014/main" id="{A6C5A0E1-846E-3157-B04D-F8EEC9D15BC1}"/>
                </a:ext>
              </a:extLst>
            </p:cNvPr>
            <p:cNvSpPr/>
            <p:nvPr/>
          </p:nvSpPr>
          <p:spPr>
            <a:xfrm>
              <a:off x="3218593" y="1575557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2;p50">
              <a:extLst>
                <a:ext uri="{FF2B5EF4-FFF2-40B4-BE49-F238E27FC236}">
                  <a16:creationId xmlns:a16="http://schemas.microsoft.com/office/drawing/2014/main" id="{82820C85-BBCA-9CFC-9FD0-FDA2AAB573F3}"/>
                </a:ext>
              </a:extLst>
            </p:cNvPr>
            <p:cNvSpPr/>
            <p:nvPr/>
          </p:nvSpPr>
          <p:spPr>
            <a:xfrm>
              <a:off x="3468242" y="1878182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3;p50">
              <a:extLst>
                <a:ext uri="{FF2B5EF4-FFF2-40B4-BE49-F238E27FC236}">
                  <a16:creationId xmlns:a16="http://schemas.microsoft.com/office/drawing/2014/main" id="{0D7A0BAF-941E-1F1D-2BF3-0103B353B45B}"/>
                </a:ext>
              </a:extLst>
            </p:cNvPr>
            <p:cNvSpPr/>
            <p:nvPr/>
          </p:nvSpPr>
          <p:spPr>
            <a:xfrm>
              <a:off x="3700328" y="1762970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4;p50">
              <a:extLst>
                <a:ext uri="{FF2B5EF4-FFF2-40B4-BE49-F238E27FC236}">
                  <a16:creationId xmlns:a16="http://schemas.microsoft.com/office/drawing/2014/main" id="{2B75B334-F0E8-6E41-6AFE-9DFA8B3F5503}"/>
                </a:ext>
              </a:extLst>
            </p:cNvPr>
            <p:cNvSpPr/>
            <p:nvPr/>
          </p:nvSpPr>
          <p:spPr>
            <a:xfrm>
              <a:off x="3678407" y="207975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5;p50">
              <a:extLst>
                <a:ext uri="{FF2B5EF4-FFF2-40B4-BE49-F238E27FC236}">
                  <a16:creationId xmlns:a16="http://schemas.microsoft.com/office/drawing/2014/main" id="{5EC27CE0-F045-D6A1-2913-6B60C754B940}"/>
                </a:ext>
              </a:extLst>
            </p:cNvPr>
            <p:cNvSpPr/>
            <p:nvPr/>
          </p:nvSpPr>
          <p:spPr>
            <a:xfrm>
              <a:off x="3498633" y="2107445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6;p50">
              <a:extLst>
                <a:ext uri="{FF2B5EF4-FFF2-40B4-BE49-F238E27FC236}">
                  <a16:creationId xmlns:a16="http://schemas.microsoft.com/office/drawing/2014/main" id="{A232AFDA-2B7F-7854-A80D-8168C05BC888}"/>
                </a:ext>
              </a:extLst>
            </p:cNvPr>
            <p:cNvSpPr/>
            <p:nvPr/>
          </p:nvSpPr>
          <p:spPr>
            <a:xfrm>
              <a:off x="3820316" y="1953995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180;p50">
            <a:extLst>
              <a:ext uri="{FF2B5EF4-FFF2-40B4-BE49-F238E27FC236}">
                <a16:creationId xmlns:a16="http://schemas.microsoft.com/office/drawing/2014/main" id="{FE1BFB74-A99C-E458-9B95-C33AC14ADB9B}"/>
              </a:ext>
            </a:extLst>
          </p:cNvPr>
          <p:cNvGrpSpPr/>
          <p:nvPr/>
        </p:nvGrpSpPr>
        <p:grpSpPr>
          <a:xfrm>
            <a:off x="7875595" y="655008"/>
            <a:ext cx="445998" cy="395008"/>
            <a:chOff x="3361468" y="1718432"/>
            <a:chExt cx="836412" cy="826738"/>
          </a:xfrm>
        </p:grpSpPr>
        <p:sp>
          <p:nvSpPr>
            <p:cNvPr id="25" name="Google Shape;1181;p50">
              <a:extLst>
                <a:ext uri="{FF2B5EF4-FFF2-40B4-BE49-F238E27FC236}">
                  <a16:creationId xmlns:a16="http://schemas.microsoft.com/office/drawing/2014/main" id="{A6C5A0E1-846E-3157-B04D-F8EEC9D15BC1}"/>
                </a:ext>
              </a:extLst>
            </p:cNvPr>
            <p:cNvSpPr/>
            <p:nvPr/>
          </p:nvSpPr>
          <p:spPr>
            <a:xfrm>
              <a:off x="3361468" y="1718432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2;p50">
              <a:extLst>
                <a:ext uri="{FF2B5EF4-FFF2-40B4-BE49-F238E27FC236}">
                  <a16:creationId xmlns:a16="http://schemas.microsoft.com/office/drawing/2014/main" id="{82820C85-BBCA-9CFC-9FD0-FDA2AAB573F3}"/>
                </a:ext>
              </a:extLst>
            </p:cNvPr>
            <p:cNvSpPr/>
            <p:nvPr/>
          </p:nvSpPr>
          <p:spPr>
            <a:xfrm>
              <a:off x="3611117" y="2021057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3;p50">
              <a:extLst>
                <a:ext uri="{FF2B5EF4-FFF2-40B4-BE49-F238E27FC236}">
                  <a16:creationId xmlns:a16="http://schemas.microsoft.com/office/drawing/2014/main" id="{0D7A0BAF-941E-1F1D-2BF3-0103B353B45B}"/>
                </a:ext>
              </a:extLst>
            </p:cNvPr>
            <p:cNvSpPr/>
            <p:nvPr/>
          </p:nvSpPr>
          <p:spPr>
            <a:xfrm>
              <a:off x="3843203" y="1905845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4;p50">
              <a:extLst>
                <a:ext uri="{FF2B5EF4-FFF2-40B4-BE49-F238E27FC236}">
                  <a16:creationId xmlns:a16="http://schemas.microsoft.com/office/drawing/2014/main" id="{2B75B334-F0E8-6E41-6AFE-9DFA8B3F5503}"/>
                </a:ext>
              </a:extLst>
            </p:cNvPr>
            <p:cNvSpPr/>
            <p:nvPr/>
          </p:nvSpPr>
          <p:spPr>
            <a:xfrm>
              <a:off x="3821282" y="2222628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5;p50">
              <a:extLst>
                <a:ext uri="{FF2B5EF4-FFF2-40B4-BE49-F238E27FC236}">
                  <a16:creationId xmlns:a16="http://schemas.microsoft.com/office/drawing/2014/main" id="{5EC27CE0-F045-D6A1-2913-6B60C754B940}"/>
                </a:ext>
              </a:extLst>
            </p:cNvPr>
            <p:cNvSpPr/>
            <p:nvPr/>
          </p:nvSpPr>
          <p:spPr>
            <a:xfrm>
              <a:off x="3641508" y="2250320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6;p50">
              <a:extLst>
                <a:ext uri="{FF2B5EF4-FFF2-40B4-BE49-F238E27FC236}">
                  <a16:creationId xmlns:a16="http://schemas.microsoft.com/office/drawing/2014/main" id="{A232AFDA-2B7F-7854-A80D-8168C05BC888}"/>
                </a:ext>
              </a:extLst>
            </p:cNvPr>
            <p:cNvSpPr/>
            <p:nvPr/>
          </p:nvSpPr>
          <p:spPr>
            <a:xfrm>
              <a:off x="3963191" y="2096870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098;p49">
            <a:extLst>
              <a:ext uri="{FF2B5EF4-FFF2-40B4-BE49-F238E27FC236}">
                <a16:creationId xmlns:a16="http://schemas.microsoft.com/office/drawing/2014/main" id="{CEFE6827-CEEE-E89B-ABF4-2D35533EB9D7}"/>
              </a:ext>
            </a:extLst>
          </p:cNvPr>
          <p:cNvGrpSpPr/>
          <p:nvPr/>
        </p:nvGrpSpPr>
        <p:grpSpPr>
          <a:xfrm rot="-5400000">
            <a:off x="7189556" y="3328565"/>
            <a:ext cx="1562815" cy="1199762"/>
            <a:chOff x="6210148" y="1331051"/>
            <a:chExt cx="1663630" cy="1277155"/>
          </a:xfrm>
        </p:grpSpPr>
        <p:sp>
          <p:nvSpPr>
            <p:cNvPr id="32" name="Google Shape;1099;p49">
              <a:extLst>
                <a:ext uri="{FF2B5EF4-FFF2-40B4-BE49-F238E27FC236}">
                  <a16:creationId xmlns:a16="http://schemas.microsoft.com/office/drawing/2014/main" id="{65CC12CF-84E0-EB4C-F0E5-79E894A0096C}"/>
                </a:ext>
              </a:extLst>
            </p:cNvPr>
            <p:cNvSpPr/>
            <p:nvPr/>
          </p:nvSpPr>
          <p:spPr>
            <a:xfrm rot="-3102826">
              <a:off x="6687318" y="1294086"/>
              <a:ext cx="240966" cy="1195305"/>
            </a:xfrm>
            <a:custGeom>
              <a:avLst/>
              <a:gdLst/>
              <a:ahLst/>
              <a:cxnLst/>
              <a:rect l="l" t="t" r="r" b="b"/>
              <a:pathLst>
                <a:path w="3996" h="19822" extrusionOk="0">
                  <a:moveTo>
                    <a:pt x="102" y="0"/>
                  </a:moveTo>
                  <a:lnTo>
                    <a:pt x="0" y="19802"/>
                  </a:lnTo>
                  <a:lnTo>
                    <a:pt x="3895" y="19821"/>
                  </a:lnTo>
                  <a:lnTo>
                    <a:pt x="3995" y="1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0;p49">
              <a:extLst>
                <a:ext uri="{FF2B5EF4-FFF2-40B4-BE49-F238E27FC236}">
                  <a16:creationId xmlns:a16="http://schemas.microsoft.com/office/drawing/2014/main" id="{95B86B81-1A9F-493F-E535-E7F00DC1EA6D}"/>
                </a:ext>
              </a:extLst>
            </p:cNvPr>
            <p:cNvSpPr/>
            <p:nvPr/>
          </p:nvSpPr>
          <p:spPr>
            <a:xfrm rot="-3102826">
              <a:off x="7697003" y="2431431"/>
              <a:ext cx="8080" cy="345470"/>
            </a:xfrm>
            <a:custGeom>
              <a:avLst/>
              <a:gdLst/>
              <a:ahLst/>
              <a:cxnLst/>
              <a:rect l="l" t="t" r="r" b="b"/>
              <a:pathLst>
                <a:path w="134" h="5729" extrusionOk="0">
                  <a:moveTo>
                    <a:pt x="25" y="1"/>
                  </a:moveTo>
                  <a:lnTo>
                    <a:pt x="1" y="4726"/>
                  </a:lnTo>
                  <a:lnTo>
                    <a:pt x="108" y="572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1;p49">
              <a:extLst>
                <a:ext uri="{FF2B5EF4-FFF2-40B4-BE49-F238E27FC236}">
                  <a16:creationId xmlns:a16="http://schemas.microsoft.com/office/drawing/2014/main" id="{DDE28C29-A2B8-346C-76B6-4A31BCF85A8F}"/>
                </a:ext>
              </a:extLst>
            </p:cNvPr>
            <p:cNvSpPr/>
            <p:nvPr/>
          </p:nvSpPr>
          <p:spPr>
            <a:xfrm rot="-3102826">
              <a:off x="6773459" y="1411503"/>
              <a:ext cx="356565" cy="1189636"/>
            </a:xfrm>
            <a:custGeom>
              <a:avLst/>
              <a:gdLst/>
              <a:ahLst/>
              <a:cxnLst/>
              <a:rect l="l" t="t" r="r" b="b"/>
              <a:pathLst>
                <a:path w="5913" h="19728" extrusionOk="0">
                  <a:moveTo>
                    <a:pt x="426" y="338"/>
                  </a:moveTo>
                  <a:lnTo>
                    <a:pt x="5576" y="364"/>
                  </a:lnTo>
                  <a:lnTo>
                    <a:pt x="5494" y="17155"/>
                  </a:lnTo>
                  <a:cubicBezTo>
                    <a:pt x="5494" y="17307"/>
                    <a:pt x="5449" y="17409"/>
                    <a:pt x="5424" y="17435"/>
                  </a:cubicBezTo>
                  <a:cubicBezTo>
                    <a:pt x="5125" y="17556"/>
                    <a:pt x="4078" y="17664"/>
                    <a:pt x="3500" y="17702"/>
                  </a:cubicBezTo>
                  <a:lnTo>
                    <a:pt x="3189" y="17720"/>
                  </a:lnTo>
                  <a:lnTo>
                    <a:pt x="3175" y="19391"/>
                  </a:lnTo>
                  <a:lnTo>
                    <a:pt x="2648" y="19385"/>
                  </a:lnTo>
                  <a:lnTo>
                    <a:pt x="2656" y="17720"/>
                  </a:lnTo>
                  <a:lnTo>
                    <a:pt x="2343" y="17694"/>
                  </a:lnTo>
                  <a:cubicBezTo>
                    <a:pt x="1759" y="17650"/>
                    <a:pt x="712" y="17530"/>
                    <a:pt x="400" y="17403"/>
                  </a:cubicBezTo>
                  <a:cubicBezTo>
                    <a:pt x="387" y="17389"/>
                    <a:pt x="337" y="17295"/>
                    <a:pt x="337" y="17130"/>
                  </a:cubicBezTo>
                  <a:lnTo>
                    <a:pt x="426" y="338"/>
                  </a:lnTo>
                  <a:close/>
                  <a:moveTo>
                    <a:pt x="95" y="1"/>
                  </a:moveTo>
                  <a:lnTo>
                    <a:pt x="6" y="17123"/>
                  </a:lnTo>
                  <a:cubicBezTo>
                    <a:pt x="0" y="17365"/>
                    <a:pt x="83" y="17632"/>
                    <a:pt x="267" y="17708"/>
                  </a:cubicBezTo>
                  <a:cubicBezTo>
                    <a:pt x="750" y="17911"/>
                    <a:pt x="2319" y="18031"/>
                    <a:pt x="2319" y="18031"/>
                  </a:cubicBezTo>
                  <a:lnTo>
                    <a:pt x="2313" y="19722"/>
                  </a:lnTo>
                  <a:lnTo>
                    <a:pt x="3512" y="19728"/>
                  </a:lnTo>
                  <a:lnTo>
                    <a:pt x="3518" y="18037"/>
                  </a:lnTo>
                  <a:cubicBezTo>
                    <a:pt x="3518" y="18037"/>
                    <a:pt x="5081" y="17931"/>
                    <a:pt x="5558" y="17740"/>
                  </a:cubicBezTo>
                  <a:cubicBezTo>
                    <a:pt x="5748" y="17664"/>
                    <a:pt x="5824" y="17397"/>
                    <a:pt x="5824" y="17155"/>
                  </a:cubicBezTo>
                  <a:lnTo>
                    <a:pt x="5913" y="3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2;p49">
              <a:extLst>
                <a:ext uri="{FF2B5EF4-FFF2-40B4-BE49-F238E27FC236}">
                  <a16:creationId xmlns:a16="http://schemas.microsoft.com/office/drawing/2014/main" id="{216EDF8A-CDB1-8511-CF13-5B2129422840}"/>
                </a:ext>
              </a:extLst>
            </p:cNvPr>
            <p:cNvSpPr/>
            <p:nvPr/>
          </p:nvSpPr>
          <p:spPr>
            <a:xfrm rot="-3102826">
              <a:off x="6264634" y="1617711"/>
              <a:ext cx="446536" cy="37568"/>
            </a:xfrm>
            <a:custGeom>
              <a:avLst/>
              <a:gdLst/>
              <a:ahLst/>
              <a:cxnLst/>
              <a:rect l="l" t="t" r="r" b="b"/>
              <a:pathLst>
                <a:path w="7405" h="623" extrusionOk="0">
                  <a:moveTo>
                    <a:pt x="259" y="1"/>
                  </a:moveTo>
                  <a:cubicBezTo>
                    <a:pt x="121" y="1"/>
                    <a:pt x="6" y="133"/>
                    <a:pt x="6" y="292"/>
                  </a:cubicBezTo>
                  <a:cubicBezTo>
                    <a:pt x="0" y="458"/>
                    <a:pt x="114" y="591"/>
                    <a:pt x="259" y="591"/>
                  </a:cubicBezTo>
                  <a:lnTo>
                    <a:pt x="7144" y="623"/>
                  </a:lnTo>
                  <a:cubicBezTo>
                    <a:pt x="7147" y="623"/>
                    <a:pt x="7151" y="623"/>
                    <a:pt x="7154" y="623"/>
                  </a:cubicBezTo>
                  <a:cubicBezTo>
                    <a:pt x="7290" y="623"/>
                    <a:pt x="7399" y="493"/>
                    <a:pt x="7405" y="330"/>
                  </a:cubicBezTo>
                  <a:cubicBezTo>
                    <a:pt x="7405" y="172"/>
                    <a:pt x="7291" y="39"/>
                    <a:pt x="7144" y="39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3;p49">
              <a:extLst>
                <a:ext uri="{FF2B5EF4-FFF2-40B4-BE49-F238E27FC236}">
                  <a16:creationId xmlns:a16="http://schemas.microsoft.com/office/drawing/2014/main" id="{64D8B342-6B54-12B7-B0D4-DBF1AFD1CF1B}"/>
                </a:ext>
              </a:extLst>
            </p:cNvPr>
            <p:cNvSpPr/>
            <p:nvPr/>
          </p:nvSpPr>
          <p:spPr>
            <a:xfrm rot="-3102826">
              <a:off x="7135384" y="2246683"/>
              <a:ext cx="294213" cy="47940"/>
            </a:xfrm>
            <a:custGeom>
              <a:avLst/>
              <a:gdLst/>
              <a:ahLst/>
              <a:cxnLst/>
              <a:rect l="l" t="t" r="r" b="b"/>
              <a:pathLst>
                <a:path w="4879" h="795" extrusionOk="0">
                  <a:moveTo>
                    <a:pt x="8" y="1"/>
                  </a:moveTo>
                  <a:lnTo>
                    <a:pt x="1" y="769"/>
                  </a:lnTo>
                  <a:lnTo>
                    <a:pt x="4878" y="795"/>
                  </a:lnTo>
                  <a:lnTo>
                    <a:pt x="4878" y="2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4;p49">
              <a:extLst>
                <a:ext uri="{FF2B5EF4-FFF2-40B4-BE49-F238E27FC236}">
                  <a16:creationId xmlns:a16="http://schemas.microsoft.com/office/drawing/2014/main" id="{09E038DE-ECED-F431-F617-BC34D0DBF988}"/>
                </a:ext>
              </a:extLst>
            </p:cNvPr>
            <p:cNvSpPr/>
            <p:nvPr/>
          </p:nvSpPr>
          <p:spPr>
            <a:xfrm rot="-3102826">
              <a:off x="6151672" y="1497816"/>
              <a:ext cx="368807" cy="35277"/>
            </a:xfrm>
            <a:custGeom>
              <a:avLst/>
              <a:gdLst/>
              <a:ahLst/>
              <a:cxnLst/>
              <a:rect l="l" t="t" r="r" b="b"/>
              <a:pathLst>
                <a:path w="6116" h="585" extrusionOk="0">
                  <a:moveTo>
                    <a:pt x="279" y="1"/>
                  </a:moveTo>
                  <a:cubicBezTo>
                    <a:pt x="127" y="1"/>
                    <a:pt x="0" y="121"/>
                    <a:pt x="0" y="274"/>
                  </a:cubicBezTo>
                  <a:cubicBezTo>
                    <a:pt x="0" y="432"/>
                    <a:pt x="127" y="553"/>
                    <a:pt x="279" y="553"/>
                  </a:cubicBezTo>
                  <a:lnTo>
                    <a:pt x="5837" y="585"/>
                  </a:lnTo>
                  <a:cubicBezTo>
                    <a:pt x="5989" y="585"/>
                    <a:pt x="6115" y="464"/>
                    <a:pt x="6115" y="306"/>
                  </a:cubicBezTo>
                  <a:cubicBezTo>
                    <a:pt x="6115" y="153"/>
                    <a:pt x="5995" y="31"/>
                    <a:pt x="5843" y="25"/>
                  </a:cubicBez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5;p49">
              <a:extLst>
                <a:ext uri="{FF2B5EF4-FFF2-40B4-BE49-F238E27FC236}">
                  <a16:creationId xmlns:a16="http://schemas.microsoft.com/office/drawing/2014/main" id="{5BA1E08C-9111-1A03-2BC7-44D3F1708013}"/>
                </a:ext>
              </a:extLst>
            </p:cNvPr>
            <p:cNvSpPr/>
            <p:nvPr/>
          </p:nvSpPr>
          <p:spPr>
            <a:xfrm rot="-3102826">
              <a:off x="7406272" y="2264528"/>
              <a:ext cx="102754" cy="289630"/>
            </a:xfrm>
            <a:custGeom>
              <a:avLst/>
              <a:gdLst/>
              <a:ahLst/>
              <a:cxnLst/>
              <a:rect l="l" t="t" r="r" b="b"/>
              <a:pathLst>
                <a:path w="1704" h="4803" extrusionOk="0">
                  <a:moveTo>
                    <a:pt x="192" y="1"/>
                  </a:moveTo>
                  <a:cubicBezTo>
                    <a:pt x="89" y="1"/>
                    <a:pt x="1" y="85"/>
                    <a:pt x="1" y="185"/>
                  </a:cubicBezTo>
                  <a:lnTo>
                    <a:pt x="1" y="211"/>
                  </a:lnTo>
                  <a:cubicBezTo>
                    <a:pt x="1" y="313"/>
                    <a:pt x="83" y="402"/>
                    <a:pt x="192" y="402"/>
                  </a:cubicBezTo>
                  <a:lnTo>
                    <a:pt x="198" y="402"/>
                  </a:lnTo>
                  <a:lnTo>
                    <a:pt x="179" y="4250"/>
                  </a:lnTo>
                  <a:cubicBezTo>
                    <a:pt x="172" y="4549"/>
                    <a:pt x="464" y="4796"/>
                    <a:pt x="827" y="4802"/>
                  </a:cubicBezTo>
                  <a:cubicBezTo>
                    <a:pt x="1188" y="4802"/>
                    <a:pt x="1487" y="4555"/>
                    <a:pt x="1487" y="4256"/>
                  </a:cubicBezTo>
                  <a:lnTo>
                    <a:pt x="1505" y="408"/>
                  </a:lnTo>
                  <a:lnTo>
                    <a:pt x="1513" y="408"/>
                  </a:lnTo>
                  <a:cubicBezTo>
                    <a:pt x="1620" y="408"/>
                    <a:pt x="1704" y="325"/>
                    <a:pt x="1704" y="217"/>
                  </a:cubicBezTo>
                  <a:lnTo>
                    <a:pt x="1704" y="199"/>
                  </a:lnTo>
                  <a:cubicBezTo>
                    <a:pt x="1704" y="91"/>
                    <a:pt x="1620" y="8"/>
                    <a:pt x="1513" y="8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6;p49">
              <a:extLst>
                <a:ext uri="{FF2B5EF4-FFF2-40B4-BE49-F238E27FC236}">
                  <a16:creationId xmlns:a16="http://schemas.microsoft.com/office/drawing/2014/main" id="{7DCDC50E-2630-29D8-1446-AC3C15627602}"/>
                </a:ext>
              </a:extLst>
            </p:cNvPr>
            <p:cNvSpPr/>
            <p:nvPr/>
          </p:nvSpPr>
          <p:spPr>
            <a:xfrm rot="-3102826">
              <a:off x="7124602" y="2129428"/>
              <a:ext cx="190735" cy="13809"/>
            </a:xfrm>
            <a:custGeom>
              <a:avLst/>
              <a:gdLst/>
              <a:ahLst/>
              <a:cxnLst/>
              <a:rect l="l" t="t" r="r" b="b"/>
              <a:pathLst>
                <a:path w="3163" h="229" extrusionOk="0">
                  <a:moveTo>
                    <a:pt x="0" y="0"/>
                  </a:moveTo>
                  <a:lnTo>
                    <a:pt x="0" y="209"/>
                  </a:lnTo>
                  <a:lnTo>
                    <a:pt x="3163" y="229"/>
                  </a:lnTo>
                  <a:lnTo>
                    <a:pt x="31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7;p49">
              <a:extLst>
                <a:ext uri="{FF2B5EF4-FFF2-40B4-BE49-F238E27FC236}">
                  <a16:creationId xmlns:a16="http://schemas.microsoft.com/office/drawing/2014/main" id="{DA675EE2-D3BD-A15F-A642-4C5A059FAD0C}"/>
                </a:ext>
              </a:extLst>
            </p:cNvPr>
            <p:cNvSpPr/>
            <p:nvPr/>
          </p:nvSpPr>
          <p:spPr>
            <a:xfrm rot="-3102826">
              <a:off x="7045476" y="2066475"/>
              <a:ext cx="190735" cy="13869"/>
            </a:xfrm>
            <a:custGeom>
              <a:avLst/>
              <a:gdLst/>
              <a:ahLst/>
              <a:cxnLst/>
              <a:rect l="l" t="t" r="r" b="b"/>
              <a:pathLst>
                <a:path w="3163" h="230" extrusionOk="0">
                  <a:moveTo>
                    <a:pt x="0" y="1"/>
                  </a:moveTo>
                  <a:lnTo>
                    <a:pt x="0" y="215"/>
                  </a:lnTo>
                  <a:lnTo>
                    <a:pt x="3163" y="229"/>
                  </a:lnTo>
                  <a:lnTo>
                    <a:pt x="316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8;p49">
              <a:extLst>
                <a:ext uri="{FF2B5EF4-FFF2-40B4-BE49-F238E27FC236}">
                  <a16:creationId xmlns:a16="http://schemas.microsoft.com/office/drawing/2014/main" id="{EC0BFBC0-DAC1-171F-A561-28F3A3FBDE3A}"/>
                </a:ext>
              </a:extLst>
            </p:cNvPr>
            <p:cNvSpPr/>
            <p:nvPr/>
          </p:nvSpPr>
          <p:spPr>
            <a:xfrm rot="-3102826">
              <a:off x="6966246" y="2003368"/>
              <a:ext cx="191157" cy="13869"/>
            </a:xfrm>
            <a:custGeom>
              <a:avLst/>
              <a:gdLst/>
              <a:ahLst/>
              <a:cxnLst/>
              <a:rect l="l" t="t" r="r" b="b"/>
              <a:pathLst>
                <a:path w="3170" h="230" extrusionOk="0">
                  <a:moveTo>
                    <a:pt x="6" y="1"/>
                  </a:moveTo>
                  <a:lnTo>
                    <a:pt x="0" y="216"/>
                  </a:lnTo>
                  <a:lnTo>
                    <a:pt x="3169" y="230"/>
                  </a:lnTo>
                  <a:lnTo>
                    <a:pt x="3169" y="1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9;p49">
              <a:extLst>
                <a:ext uri="{FF2B5EF4-FFF2-40B4-BE49-F238E27FC236}">
                  <a16:creationId xmlns:a16="http://schemas.microsoft.com/office/drawing/2014/main" id="{40685CA2-EC64-B6F5-E499-F5B79830A1F8}"/>
                </a:ext>
              </a:extLst>
            </p:cNvPr>
            <p:cNvSpPr/>
            <p:nvPr/>
          </p:nvSpPr>
          <p:spPr>
            <a:xfrm rot="-3102826">
              <a:off x="6887592" y="1940218"/>
              <a:ext cx="190795" cy="14171"/>
            </a:xfrm>
            <a:custGeom>
              <a:avLst/>
              <a:gdLst/>
              <a:ahLst/>
              <a:cxnLst/>
              <a:rect l="l" t="t" r="r" b="b"/>
              <a:pathLst>
                <a:path w="3164" h="235" extrusionOk="0">
                  <a:moveTo>
                    <a:pt x="1" y="0"/>
                  </a:moveTo>
                  <a:lnTo>
                    <a:pt x="1" y="215"/>
                  </a:lnTo>
                  <a:lnTo>
                    <a:pt x="3164" y="235"/>
                  </a:lnTo>
                  <a:lnTo>
                    <a:pt x="316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0;p49">
              <a:extLst>
                <a:ext uri="{FF2B5EF4-FFF2-40B4-BE49-F238E27FC236}">
                  <a16:creationId xmlns:a16="http://schemas.microsoft.com/office/drawing/2014/main" id="{015D7824-8105-1414-5716-2829BBBE0786}"/>
                </a:ext>
              </a:extLst>
            </p:cNvPr>
            <p:cNvSpPr/>
            <p:nvPr/>
          </p:nvSpPr>
          <p:spPr>
            <a:xfrm rot="-3102826">
              <a:off x="6808588" y="1877393"/>
              <a:ext cx="191097" cy="13869"/>
            </a:xfrm>
            <a:custGeom>
              <a:avLst/>
              <a:gdLst/>
              <a:ahLst/>
              <a:cxnLst/>
              <a:rect l="l" t="t" r="r" b="b"/>
              <a:pathLst>
                <a:path w="3169" h="230" extrusionOk="0">
                  <a:moveTo>
                    <a:pt x="0" y="1"/>
                  </a:moveTo>
                  <a:lnTo>
                    <a:pt x="0" y="209"/>
                  </a:lnTo>
                  <a:lnTo>
                    <a:pt x="3163" y="229"/>
                  </a:lnTo>
                  <a:lnTo>
                    <a:pt x="316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1;p49">
              <a:extLst>
                <a:ext uri="{FF2B5EF4-FFF2-40B4-BE49-F238E27FC236}">
                  <a16:creationId xmlns:a16="http://schemas.microsoft.com/office/drawing/2014/main" id="{46B8ED92-E909-4E3A-0D22-84A2BD956903}"/>
                </a:ext>
              </a:extLst>
            </p:cNvPr>
            <p:cNvSpPr/>
            <p:nvPr/>
          </p:nvSpPr>
          <p:spPr>
            <a:xfrm rot="-3102826">
              <a:off x="6729426" y="1814428"/>
              <a:ext cx="191157" cy="13869"/>
            </a:xfrm>
            <a:custGeom>
              <a:avLst/>
              <a:gdLst/>
              <a:ahLst/>
              <a:cxnLst/>
              <a:rect l="l" t="t" r="r" b="b"/>
              <a:pathLst>
                <a:path w="3170" h="230" extrusionOk="0">
                  <a:moveTo>
                    <a:pt x="6" y="1"/>
                  </a:moveTo>
                  <a:lnTo>
                    <a:pt x="0" y="216"/>
                  </a:lnTo>
                  <a:lnTo>
                    <a:pt x="3169" y="230"/>
                  </a:lnTo>
                  <a:lnTo>
                    <a:pt x="3169" y="1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2;p49">
              <a:extLst>
                <a:ext uri="{FF2B5EF4-FFF2-40B4-BE49-F238E27FC236}">
                  <a16:creationId xmlns:a16="http://schemas.microsoft.com/office/drawing/2014/main" id="{36F487D8-A732-BA5D-844A-63645AAB6FD3}"/>
                </a:ext>
              </a:extLst>
            </p:cNvPr>
            <p:cNvSpPr/>
            <p:nvPr/>
          </p:nvSpPr>
          <p:spPr>
            <a:xfrm rot="-3102826">
              <a:off x="6650593" y="1751394"/>
              <a:ext cx="190795" cy="13809"/>
            </a:xfrm>
            <a:custGeom>
              <a:avLst/>
              <a:gdLst/>
              <a:ahLst/>
              <a:cxnLst/>
              <a:rect l="l" t="t" r="r" b="b"/>
              <a:pathLst>
                <a:path w="3164" h="229" extrusionOk="0">
                  <a:moveTo>
                    <a:pt x="0" y="0"/>
                  </a:moveTo>
                  <a:lnTo>
                    <a:pt x="0" y="215"/>
                  </a:lnTo>
                  <a:lnTo>
                    <a:pt x="3163" y="229"/>
                  </a:lnTo>
                  <a:lnTo>
                    <a:pt x="316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41E261A-2B6A-3EAD-5F7F-C4F66B009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68996"/>
              </p:ext>
            </p:extLst>
          </p:nvPr>
        </p:nvGraphicFramePr>
        <p:xfrm>
          <a:off x="1101792" y="1444271"/>
          <a:ext cx="5327438" cy="2890520"/>
        </p:xfrm>
        <a:graphic>
          <a:graphicData uri="http://schemas.openxmlformats.org/drawingml/2006/table">
            <a:tbl>
              <a:tblPr firstRow="1" bandRow="1">
                <a:tableStyleId>{33B182C7-25A6-4E0A-9B3F-75D2F2FE4B30}</a:tableStyleId>
              </a:tblPr>
              <a:tblGrid>
                <a:gridCol w="1065488">
                  <a:extLst>
                    <a:ext uri="{9D8B030D-6E8A-4147-A177-3AD203B41FA5}">
                      <a16:colId xmlns:a16="http://schemas.microsoft.com/office/drawing/2014/main" val="774770412"/>
                    </a:ext>
                  </a:extLst>
                </a:gridCol>
                <a:gridCol w="1065488">
                  <a:extLst>
                    <a:ext uri="{9D8B030D-6E8A-4147-A177-3AD203B41FA5}">
                      <a16:colId xmlns:a16="http://schemas.microsoft.com/office/drawing/2014/main" val="4099078083"/>
                    </a:ext>
                  </a:extLst>
                </a:gridCol>
                <a:gridCol w="1183293">
                  <a:extLst>
                    <a:ext uri="{9D8B030D-6E8A-4147-A177-3AD203B41FA5}">
                      <a16:colId xmlns:a16="http://schemas.microsoft.com/office/drawing/2014/main" val="149925110"/>
                    </a:ext>
                  </a:extLst>
                </a:gridCol>
                <a:gridCol w="947681">
                  <a:extLst>
                    <a:ext uri="{9D8B030D-6E8A-4147-A177-3AD203B41FA5}">
                      <a16:colId xmlns:a16="http://schemas.microsoft.com/office/drawing/2014/main" val="2501369240"/>
                    </a:ext>
                  </a:extLst>
                </a:gridCol>
                <a:gridCol w="1065488">
                  <a:extLst>
                    <a:ext uri="{9D8B030D-6E8A-4147-A177-3AD203B41FA5}">
                      <a16:colId xmlns:a16="http://schemas.microsoft.com/office/drawing/2014/main" val="231962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Infection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Vaccination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Immunity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I.R. Non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Vaccinated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6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Mexican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9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29.73%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1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8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5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8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080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7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34431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Race</a:t>
            </a:r>
          </a:p>
        </p:txBody>
      </p:sp>
      <p:sp>
        <p:nvSpPr>
          <p:cNvPr id="1557" name="Google Shape;1557;p57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10" name="Google Shape;1610;p57"/>
          <p:cNvSpPr txBox="1"/>
          <p:nvPr/>
        </p:nvSpPr>
        <p:spPr>
          <a:xfrm>
            <a:off x="610925" y="3542975"/>
            <a:ext cx="2380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00144A"/>
              </a:solidFill>
              <a:latin typeface="Readex Pro Light"/>
              <a:ea typeface="Readex Pro Light"/>
              <a:cs typeface="Readex Pro Light"/>
            </a:endParaRPr>
          </a:p>
        </p:txBody>
      </p:sp>
      <p:sp>
        <p:nvSpPr>
          <p:cNvPr id="1611" name="Google Shape;1611;p57"/>
          <p:cNvSpPr txBox="1"/>
          <p:nvPr/>
        </p:nvSpPr>
        <p:spPr>
          <a:xfrm>
            <a:off x="661348" y="2818908"/>
            <a:ext cx="23805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400">
              <a:solidFill>
                <a:schemeClr val="dk2"/>
              </a:solidFill>
              <a:latin typeface="Epilogue"/>
              <a:ea typeface="Epilogue"/>
              <a:cs typeface="Epilogue"/>
            </a:endParaRPr>
          </a:p>
        </p:txBody>
      </p:sp>
      <p:grpSp>
        <p:nvGrpSpPr>
          <p:cNvPr id="1612" name="Google Shape;1612;p57"/>
          <p:cNvGrpSpPr/>
          <p:nvPr/>
        </p:nvGrpSpPr>
        <p:grpSpPr>
          <a:xfrm>
            <a:off x="231706" y="4171173"/>
            <a:ext cx="697937" cy="774628"/>
            <a:chOff x="6994225" y="1234025"/>
            <a:chExt cx="836412" cy="826738"/>
          </a:xfrm>
        </p:grpSpPr>
        <p:sp>
          <p:nvSpPr>
            <p:cNvPr id="1613" name="Google Shape;1613;p57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180;p50">
            <a:extLst>
              <a:ext uri="{FF2B5EF4-FFF2-40B4-BE49-F238E27FC236}">
                <a16:creationId xmlns:a16="http://schemas.microsoft.com/office/drawing/2014/main" id="{FE1BFB74-A99C-E458-9B95-C33AC14ADB9B}"/>
              </a:ext>
            </a:extLst>
          </p:cNvPr>
          <p:cNvGrpSpPr/>
          <p:nvPr/>
        </p:nvGrpSpPr>
        <p:grpSpPr>
          <a:xfrm>
            <a:off x="8213793" y="4291991"/>
            <a:ext cx="561744" cy="583097"/>
            <a:chOff x="2932843" y="1289807"/>
            <a:chExt cx="836412" cy="826738"/>
          </a:xfrm>
        </p:grpSpPr>
        <p:sp>
          <p:nvSpPr>
            <p:cNvPr id="4" name="Google Shape;1181;p50">
              <a:extLst>
                <a:ext uri="{FF2B5EF4-FFF2-40B4-BE49-F238E27FC236}">
                  <a16:creationId xmlns:a16="http://schemas.microsoft.com/office/drawing/2014/main" id="{A6C5A0E1-846E-3157-B04D-F8EEC9D15BC1}"/>
                </a:ext>
              </a:extLst>
            </p:cNvPr>
            <p:cNvSpPr/>
            <p:nvPr/>
          </p:nvSpPr>
          <p:spPr>
            <a:xfrm>
              <a:off x="2932843" y="1289807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82;p50">
              <a:extLst>
                <a:ext uri="{FF2B5EF4-FFF2-40B4-BE49-F238E27FC236}">
                  <a16:creationId xmlns:a16="http://schemas.microsoft.com/office/drawing/2014/main" id="{82820C85-BBCA-9CFC-9FD0-FDA2AAB573F3}"/>
                </a:ext>
              </a:extLst>
            </p:cNvPr>
            <p:cNvSpPr/>
            <p:nvPr/>
          </p:nvSpPr>
          <p:spPr>
            <a:xfrm>
              <a:off x="3182492" y="1592432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83;p50">
              <a:extLst>
                <a:ext uri="{FF2B5EF4-FFF2-40B4-BE49-F238E27FC236}">
                  <a16:creationId xmlns:a16="http://schemas.microsoft.com/office/drawing/2014/main" id="{0D7A0BAF-941E-1F1D-2BF3-0103B353B45B}"/>
                </a:ext>
              </a:extLst>
            </p:cNvPr>
            <p:cNvSpPr/>
            <p:nvPr/>
          </p:nvSpPr>
          <p:spPr>
            <a:xfrm>
              <a:off x="3414578" y="1477220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84;p50">
              <a:extLst>
                <a:ext uri="{FF2B5EF4-FFF2-40B4-BE49-F238E27FC236}">
                  <a16:creationId xmlns:a16="http://schemas.microsoft.com/office/drawing/2014/main" id="{2B75B334-F0E8-6E41-6AFE-9DFA8B3F5503}"/>
                </a:ext>
              </a:extLst>
            </p:cNvPr>
            <p:cNvSpPr/>
            <p:nvPr/>
          </p:nvSpPr>
          <p:spPr>
            <a:xfrm>
              <a:off x="3392657" y="179400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85;p50">
              <a:extLst>
                <a:ext uri="{FF2B5EF4-FFF2-40B4-BE49-F238E27FC236}">
                  <a16:creationId xmlns:a16="http://schemas.microsoft.com/office/drawing/2014/main" id="{5EC27CE0-F045-D6A1-2913-6B60C754B940}"/>
                </a:ext>
              </a:extLst>
            </p:cNvPr>
            <p:cNvSpPr/>
            <p:nvPr/>
          </p:nvSpPr>
          <p:spPr>
            <a:xfrm>
              <a:off x="3212883" y="1821695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86;p50">
              <a:extLst>
                <a:ext uri="{FF2B5EF4-FFF2-40B4-BE49-F238E27FC236}">
                  <a16:creationId xmlns:a16="http://schemas.microsoft.com/office/drawing/2014/main" id="{A232AFDA-2B7F-7854-A80D-8168C05BC888}"/>
                </a:ext>
              </a:extLst>
            </p:cNvPr>
            <p:cNvSpPr/>
            <p:nvPr/>
          </p:nvSpPr>
          <p:spPr>
            <a:xfrm>
              <a:off x="3534566" y="1668245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80;p50">
            <a:extLst>
              <a:ext uri="{FF2B5EF4-FFF2-40B4-BE49-F238E27FC236}">
                <a16:creationId xmlns:a16="http://schemas.microsoft.com/office/drawing/2014/main" id="{FE1BFB74-A99C-E458-9B95-C33AC14ADB9B}"/>
              </a:ext>
            </a:extLst>
          </p:cNvPr>
          <p:cNvGrpSpPr/>
          <p:nvPr/>
        </p:nvGrpSpPr>
        <p:grpSpPr>
          <a:xfrm>
            <a:off x="6982174" y="3617404"/>
            <a:ext cx="518339" cy="481819"/>
            <a:chOff x="3075718" y="1432682"/>
            <a:chExt cx="836412" cy="826738"/>
          </a:xfrm>
        </p:grpSpPr>
        <p:sp>
          <p:nvSpPr>
            <p:cNvPr id="11" name="Google Shape;1181;p50">
              <a:extLst>
                <a:ext uri="{FF2B5EF4-FFF2-40B4-BE49-F238E27FC236}">
                  <a16:creationId xmlns:a16="http://schemas.microsoft.com/office/drawing/2014/main" id="{A6C5A0E1-846E-3157-B04D-F8EEC9D15BC1}"/>
                </a:ext>
              </a:extLst>
            </p:cNvPr>
            <p:cNvSpPr/>
            <p:nvPr/>
          </p:nvSpPr>
          <p:spPr>
            <a:xfrm>
              <a:off x="3075718" y="1432682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82;p50">
              <a:extLst>
                <a:ext uri="{FF2B5EF4-FFF2-40B4-BE49-F238E27FC236}">
                  <a16:creationId xmlns:a16="http://schemas.microsoft.com/office/drawing/2014/main" id="{82820C85-BBCA-9CFC-9FD0-FDA2AAB573F3}"/>
                </a:ext>
              </a:extLst>
            </p:cNvPr>
            <p:cNvSpPr/>
            <p:nvPr/>
          </p:nvSpPr>
          <p:spPr>
            <a:xfrm>
              <a:off x="3325367" y="1735307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83;p50">
              <a:extLst>
                <a:ext uri="{FF2B5EF4-FFF2-40B4-BE49-F238E27FC236}">
                  <a16:creationId xmlns:a16="http://schemas.microsoft.com/office/drawing/2014/main" id="{0D7A0BAF-941E-1F1D-2BF3-0103B353B45B}"/>
                </a:ext>
              </a:extLst>
            </p:cNvPr>
            <p:cNvSpPr/>
            <p:nvPr/>
          </p:nvSpPr>
          <p:spPr>
            <a:xfrm>
              <a:off x="3557453" y="1620095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4;p50">
              <a:extLst>
                <a:ext uri="{FF2B5EF4-FFF2-40B4-BE49-F238E27FC236}">
                  <a16:creationId xmlns:a16="http://schemas.microsoft.com/office/drawing/2014/main" id="{2B75B334-F0E8-6E41-6AFE-9DFA8B3F5503}"/>
                </a:ext>
              </a:extLst>
            </p:cNvPr>
            <p:cNvSpPr/>
            <p:nvPr/>
          </p:nvSpPr>
          <p:spPr>
            <a:xfrm>
              <a:off x="3535532" y="1936878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5;p50">
              <a:extLst>
                <a:ext uri="{FF2B5EF4-FFF2-40B4-BE49-F238E27FC236}">
                  <a16:creationId xmlns:a16="http://schemas.microsoft.com/office/drawing/2014/main" id="{5EC27CE0-F045-D6A1-2913-6B60C754B940}"/>
                </a:ext>
              </a:extLst>
            </p:cNvPr>
            <p:cNvSpPr/>
            <p:nvPr/>
          </p:nvSpPr>
          <p:spPr>
            <a:xfrm>
              <a:off x="3355758" y="1964570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6;p50">
              <a:extLst>
                <a:ext uri="{FF2B5EF4-FFF2-40B4-BE49-F238E27FC236}">
                  <a16:creationId xmlns:a16="http://schemas.microsoft.com/office/drawing/2014/main" id="{A232AFDA-2B7F-7854-A80D-8168C05BC888}"/>
                </a:ext>
              </a:extLst>
            </p:cNvPr>
            <p:cNvSpPr/>
            <p:nvPr/>
          </p:nvSpPr>
          <p:spPr>
            <a:xfrm>
              <a:off x="3677441" y="1811120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80;p50">
            <a:extLst>
              <a:ext uri="{FF2B5EF4-FFF2-40B4-BE49-F238E27FC236}">
                <a16:creationId xmlns:a16="http://schemas.microsoft.com/office/drawing/2014/main" id="{FE1BFB74-A99C-E458-9B95-C33AC14ADB9B}"/>
              </a:ext>
            </a:extLst>
          </p:cNvPr>
          <p:cNvGrpSpPr/>
          <p:nvPr/>
        </p:nvGrpSpPr>
        <p:grpSpPr>
          <a:xfrm>
            <a:off x="8094428" y="1242785"/>
            <a:ext cx="445998" cy="445648"/>
            <a:chOff x="3218593" y="1575557"/>
            <a:chExt cx="836412" cy="826738"/>
          </a:xfrm>
        </p:grpSpPr>
        <p:sp>
          <p:nvSpPr>
            <p:cNvPr id="18" name="Google Shape;1181;p50">
              <a:extLst>
                <a:ext uri="{FF2B5EF4-FFF2-40B4-BE49-F238E27FC236}">
                  <a16:creationId xmlns:a16="http://schemas.microsoft.com/office/drawing/2014/main" id="{A6C5A0E1-846E-3157-B04D-F8EEC9D15BC1}"/>
                </a:ext>
              </a:extLst>
            </p:cNvPr>
            <p:cNvSpPr/>
            <p:nvPr/>
          </p:nvSpPr>
          <p:spPr>
            <a:xfrm>
              <a:off x="3218593" y="1575557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2;p50">
              <a:extLst>
                <a:ext uri="{FF2B5EF4-FFF2-40B4-BE49-F238E27FC236}">
                  <a16:creationId xmlns:a16="http://schemas.microsoft.com/office/drawing/2014/main" id="{82820C85-BBCA-9CFC-9FD0-FDA2AAB573F3}"/>
                </a:ext>
              </a:extLst>
            </p:cNvPr>
            <p:cNvSpPr/>
            <p:nvPr/>
          </p:nvSpPr>
          <p:spPr>
            <a:xfrm>
              <a:off x="3468242" y="1878182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3;p50">
              <a:extLst>
                <a:ext uri="{FF2B5EF4-FFF2-40B4-BE49-F238E27FC236}">
                  <a16:creationId xmlns:a16="http://schemas.microsoft.com/office/drawing/2014/main" id="{0D7A0BAF-941E-1F1D-2BF3-0103B353B45B}"/>
                </a:ext>
              </a:extLst>
            </p:cNvPr>
            <p:cNvSpPr/>
            <p:nvPr/>
          </p:nvSpPr>
          <p:spPr>
            <a:xfrm>
              <a:off x="3700328" y="1762970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4;p50">
              <a:extLst>
                <a:ext uri="{FF2B5EF4-FFF2-40B4-BE49-F238E27FC236}">
                  <a16:creationId xmlns:a16="http://schemas.microsoft.com/office/drawing/2014/main" id="{2B75B334-F0E8-6E41-6AFE-9DFA8B3F5503}"/>
                </a:ext>
              </a:extLst>
            </p:cNvPr>
            <p:cNvSpPr/>
            <p:nvPr/>
          </p:nvSpPr>
          <p:spPr>
            <a:xfrm>
              <a:off x="3678407" y="207975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5;p50">
              <a:extLst>
                <a:ext uri="{FF2B5EF4-FFF2-40B4-BE49-F238E27FC236}">
                  <a16:creationId xmlns:a16="http://schemas.microsoft.com/office/drawing/2014/main" id="{5EC27CE0-F045-D6A1-2913-6B60C754B940}"/>
                </a:ext>
              </a:extLst>
            </p:cNvPr>
            <p:cNvSpPr/>
            <p:nvPr/>
          </p:nvSpPr>
          <p:spPr>
            <a:xfrm>
              <a:off x="3498633" y="2107445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6;p50">
              <a:extLst>
                <a:ext uri="{FF2B5EF4-FFF2-40B4-BE49-F238E27FC236}">
                  <a16:creationId xmlns:a16="http://schemas.microsoft.com/office/drawing/2014/main" id="{A232AFDA-2B7F-7854-A80D-8168C05BC888}"/>
                </a:ext>
              </a:extLst>
            </p:cNvPr>
            <p:cNvSpPr/>
            <p:nvPr/>
          </p:nvSpPr>
          <p:spPr>
            <a:xfrm>
              <a:off x="3820316" y="1953995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180;p50">
            <a:extLst>
              <a:ext uri="{FF2B5EF4-FFF2-40B4-BE49-F238E27FC236}">
                <a16:creationId xmlns:a16="http://schemas.microsoft.com/office/drawing/2014/main" id="{FE1BFB74-A99C-E458-9B95-C33AC14ADB9B}"/>
              </a:ext>
            </a:extLst>
          </p:cNvPr>
          <p:cNvGrpSpPr/>
          <p:nvPr/>
        </p:nvGrpSpPr>
        <p:grpSpPr>
          <a:xfrm>
            <a:off x="7875595" y="655008"/>
            <a:ext cx="445998" cy="395008"/>
            <a:chOff x="3361468" y="1718432"/>
            <a:chExt cx="836412" cy="826738"/>
          </a:xfrm>
        </p:grpSpPr>
        <p:sp>
          <p:nvSpPr>
            <p:cNvPr id="25" name="Google Shape;1181;p50">
              <a:extLst>
                <a:ext uri="{FF2B5EF4-FFF2-40B4-BE49-F238E27FC236}">
                  <a16:creationId xmlns:a16="http://schemas.microsoft.com/office/drawing/2014/main" id="{A6C5A0E1-846E-3157-B04D-F8EEC9D15BC1}"/>
                </a:ext>
              </a:extLst>
            </p:cNvPr>
            <p:cNvSpPr/>
            <p:nvPr/>
          </p:nvSpPr>
          <p:spPr>
            <a:xfrm>
              <a:off x="3361468" y="1718432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2;p50">
              <a:extLst>
                <a:ext uri="{FF2B5EF4-FFF2-40B4-BE49-F238E27FC236}">
                  <a16:creationId xmlns:a16="http://schemas.microsoft.com/office/drawing/2014/main" id="{82820C85-BBCA-9CFC-9FD0-FDA2AAB573F3}"/>
                </a:ext>
              </a:extLst>
            </p:cNvPr>
            <p:cNvSpPr/>
            <p:nvPr/>
          </p:nvSpPr>
          <p:spPr>
            <a:xfrm>
              <a:off x="3611117" y="2021057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3;p50">
              <a:extLst>
                <a:ext uri="{FF2B5EF4-FFF2-40B4-BE49-F238E27FC236}">
                  <a16:creationId xmlns:a16="http://schemas.microsoft.com/office/drawing/2014/main" id="{0D7A0BAF-941E-1F1D-2BF3-0103B353B45B}"/>
                </a:ext>
              </a:extLst>
            </p:cNvPr>
            <p:cNvSpPr/>
            <p:nvPr/>
          </p:nvSpPr>
          <p:spPr>
            <a:xfrm>
              <a:off x="3843203" y="1905845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4;p50">
              <a:extLst>
                <a:ext uri="{FF2B5EF4-FFF2-40B4-BE49-F238E27FC236}">
                  <a16:creationId xmlns:a16="http://schemas.microsoft.com/office/drawing/2014/main" id="{2B75B334-F0E8-6E41-6AFE-9DFA8B3F5503}"/>
                </a:ext>
              </a:extLst>
            </p:cNvPr>
            <p:cNvSpPr/>
            <p:nvPr/>
          </p:nvSpPr>
          <p:spPr>
            <a:xfrm>
              <a:off x="3821282" y="2222628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5;p50">
              <a:extLst>
                <a:ext uri="{FF2B5EF4-FFF2-40B4-BE49-F238E27FC236}">
                  <a16:creationId xmlns:a16="http://schemas.microsoft.com/office/drawing/2014/main" id="{5EC27CE0-F045-D6A1-2913-6B60C754B940}"/>
                </a:ext>
              </a:extLst>
            </p:cNvPr>
            <p:cNvSpPr/>
            <p:nvPr/>
          </p:nvSpPr>
          <p:spPr>
            <a:xfrm>
              <a:off x="3641508" y="2250320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6;p50">
              <a:extLst>
                <a:ext uri="{FF2B5EF4-FFF2-40B4-BE49-F238E27FC236}">
                  <a16:creationId xmlns:a16="http://schemas.microsoft.com/office/drawing/2014/main" id="{A232AFDA-2B7F-7854-A80D-8168C05BC888}"/>
                </a:ext>
              </a:extLst>
            </p:cNvPr>
            <p:cNvSpPr/>
            <p:nvPr/>
          </p:nvSpPr>
          <p:spPr>
            <a:xfrm>
              <a:off x="3963191" y="2096870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098;p49">
            <a:extLst>
              <a:ext uri="{FF2B5EF4-FFF2-40B4-BE49-F238E27FC236}">
                <a16:creationId xmlns:a16="http://schemas.microsoft.com/office/drawing/2014/main" id="{CEFE6827-CEEE-E89B-ABF4-2D35533EB9D7}"/>
              </a:ext>
            </a:extLst>
          </p:cNvPr>
          <p:cNvGrpSpPr/>
          <p:nvPr/>
        </p:nvGrpSpPr>
        <p:grpSpPr>
          <a:xfrm rot="-5400000">
            <a:off x="7189556" y="3328565"/>
            <a:ext cx="1562815" cy="1199762"/>
            <a:chOff x="6210148" y="1331051"/>
            <a:chExt cx="1663630" cy="1277155"/>
          </a:xfrm>
        </p:grpSpPr>
        <p:sp>
          <p:nvSpPr>
            <p:cNvPr id="32" name="Google Shape;1099;p49">
              <a:extLst>
                <a:ext uri="{FF2B5EF4-FFF2-40B4-BE49-F238E27FC236}">
                  <a16:creationId xmlns:a16="http://schemas.microsoft.com/office/drawing/2014/main" id="{65CC12CF-84E0-EB4C-F0E5-79E894A0096C}"/>
                </a:ext>
              </a:extLst>
            </p:cNvPr>
            <p:cNvSpPr/>
            <p:nvPr/>
          </p:nvSpPr>
          <p:spPr>
            <a:xfrm rot="-3102826">
              <a:off x="6687318" y="1294086"/>
              <a:ext cx="240966" cy="1195305"/>
            </a:xfrm>
            <a:custGeom>
              <a:avLst/>
              <a:gdLst/>
              <a:ahLst/>
              <a:cxnLst/>
              <a:rect l="l" t="t" r="r" b="b"/>
              <a:pathLst>
                <a:path w="3996" h="19822" extrusionOk="0">
                  <a:moveTo>
                    <a:pt x="102" y="0"/>
                  </a:moveTo>
                  <a:lnTo>
                    <a:pt x="0" y="19802"/>
                  </a:lnTo>
                  <a:lnTo>
                    <a:pt x="3895" y="19821"/>
                  </a:lnTo>
                  <a:lnTo>
                    <a:pt x="3995" y="1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0;p49">
              <a:extLst>
                <a:ext uri="{FF2B5EF4-FFF2-40B4-BE49-F238E27FC236}">
                  <a16:creationId xmlns:a16="http://schemas.microsoft.com/office/drawing/2014/main" id="{95B86B81-1A9F-493F-E535-E7F00DC1EA6D}"/>
                </a:ext>
              </a:extLst>
            </p:cNvPr>
            <p:cNvSpPr/>
            <p:nvPr/>
          </p:nvSpPr>
          <p:spPr>
            <a:xfrm rot="-3102826">
              <a:off x="7697003" y="2431431"/>
              <a:ext cx="8080" cy="345470"/>
            </a:xfrm>
            <a:custGeom>
              <a:avLst/>
              <a:gdLst/>
              <a:ahLst/>
              <a:cxnLst/>
              <a:rect l="l" t="t" r="r" b="b"/>
              <a:pathLst>
                <a:path w="134" h="5729" extrusionOk="0">
                  <a:moveTo>
                    <a:pt x="25" y="1"/>
                  </a:moveTo>
                  <a:lnTo>
                    <a:pt x="1" y="4726"/>
                  </a:lnTo>
                  <a:lnTo>
                    <a:pt x="108" y="572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1;p49">
              <a:extLst>
                <a:ext uri="{FF2B5EF4-FFF2-40B4-BE49-F238E27FC236}">
                  <a16:creationId xmlns:a16="http://schemas.microsoft.com/office/drawing/2014/main" id="{DDE28C29-A2B8-346C-76B6-4A31BCF85A8F}"/>
                </a:ext>
              </a:extLst>
            </p:cNvPr>
            <p:cNvSpPr/>
            <p:nvPr/>
          </p:nvSpPr>
          <p:spPr>
            <a:xfrm rot="-3102826">
              <a:off x="6773459" y="1411503"/>
              <a:ext cx="356565" cy="1189636"/>
            </a:xfrm>
            <a:custGeom>
              <a:avLst/>
              <a:gdLst/>
              <a:ahLst/>
              <a:cxnLst/>
              <a:rect l="l" t="t" r="r" b="b"/>
              <a:pathLst>
                <a:path w="5913" h="19728" extrusionOk="0">
                  <a:moveTo>
                    <a:pt x="426" y="338"/>
                  </a:moveTo>
                  <a:lnTo>
                    <a:pt x="5576" y="364"/>
                  </a:lnTo>
                  <a:lnTo>
                    <a:pt x="5494" y="17155"/>
                  </a:lnTo>
                  <a:cubicBezTo>
                    <a:pt x="5494" y="17307"/>
                    <a:pt x="5449" y="17409"/>
                    <a:pt x="5424" y="17435"/>
                  </a:cubicBezTo>
                  <a:cubicBezTo>
                    <a:pt x="5125" y="17556"/>
                    <a:pt x="4078" y="17664"/>
                    <a:pt x="3500" y="17702"/>
                  </a:cubicBezTo>
                  <a:lnTo>
                    <a:pt x="3189" y="17720"/>
                  </a:lnTo>
                  <a:lnTo>
                    <a:pt x="3175" y="19391"/>
                  </a:lnTo>
                  <a:lnTo>
                    <a:pt x="2648" y="19385"/>
                  </a:lnTo>
                  <a:lnTo>
                    <a:pt x="2656" y="17720"/>
                  </a:lnTo>
                  <a:lnTo>
                    <a:pt x="2343" y="17694"/>
                  </a:lnTo>
                  <a:cubicBezTo>
                    <a:pt x="1759" y="17650"/>
                    <a:pt x="712" y="17530"/>
                    <a:pt x="400" y="17403"/>
                  </a:cubicBezTo>
                  <a:cubicBezTo>
                    <a:pt x="387" y="17389"/>
                    <a:pt x="337" y="17295"/>
                    <a:pt x="337" y="17130"/>
                  </a:cubicBezTo>
                  <a:lnTo>
                    <a:pt x="426" y="338"/>
                  </a:lnTo>
                  <a:close/>
                  <a:moveTo>
                    <a:pt x="95" y="1"/>
                  </a:moveTo>
                  <a:lnTo>
                    <a:pt x="6" y="17123"/>
                  </a:lnTo>
                  <a:cubicBezTo>
                    <a:pt x="0" y="17365"/>
                    <a:pt x="83" y="17632"/>
                    <a:pt x="267" y="17708"/>
                  </a:cubicBezTo>
                  <a:cubicBezTo>
                    <a:pt x="750" y="17911"/>
                    <a:pt x="2319" y="18031"/>
                    <a:pt x="2319" y="18031"/>
                  </a:cubicBezTo>
                  <a:lnTo>
                    <a:pt x="2313" y="19722"/>
                  </a:lnTo>
                  <a:lnTo>
                    <a:pt x="3512" y="19728"/>
                  </a:lnTo>
                  <a:lnTo>
                    <a:pt x="3518" y="18037"/>
                  </a:lnTo>
                  <a:cubicBezTo>
                    <a:pt x="3518" y="18037"/>
                    <a:pt x="5081" y="17931"/>
                    <a:pt x="5558" y="17740"/>
                  </a:cubicBezTo>
                  <a:cubicBezTo>
                    <a:pt x="5748" y="17664"/>
                    <a:pt x="5824" y="17397"/>
                    <a:pt x="5824" y="17155"/>
                  </a:cubicBezTo>
                  <a:lnTo>
                    <a:pt x="5913" y="3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2;p49">
              <a:extLst>
                <a:ext uri="{FF2B5EF4-FFF2-40B4-BE49-F238E27FC236}">
                  <a16:creationId xmlns:a16="http://schemas.microsoft.com/office/drawing/2014/main" id="{216EDF8A-CDB1-8511-CF13-5B2129422840}"/>
                </a:ext>
              </a:extLst>
            </p:cNvPr>
            <p:cNvSpPr/>
            <p:nvPr/>
          </p:nvSpPr>
          <p:spPr>
            <a:xfrm rot="-3102826">
              <a:off x="6264634" y="1617711"/>
              <a:ext cx="446536" cy="37568"/>
            </a:xfrm>
            <a:custGeom>
              <a:avLst/>
              <a:gdLst/>
              <a:ahLst/>
              <a:cxnLst/>
              <a:rect l="l" t="t" r="r" b="b"/>
              <a:pathLst>
                <a:path w="7405" h="623" extrusionOk="0">
                  <a:moveTo>
                    <a:pt x="259" y="1"/>
                  </a:moveTo>
                  <a:cubicBezTo>
                    <a:pt x="121" y="1"/>
                    <a:pt x="6" y="133"/>
                    <a:pt x="6" y="292"/>
                  </a:cubicBezTo>
                  <a:cubicBezTo>
                    <a:pt x="0" y="458"/>
                    <a:pt x="114" y="591"/>
                    <a:pt x="259" y="591"/>
                  </a:cubicBezTo>
                  <a:lnTo>
                    <a:pt x="7144" y="623"/>
                  </a:lnTo>
                  <a:cubicBezTo>
                    <a:pt x="7147" y="623"/>
                    <a:pt x="7151" y="623"/>
                    <a:pt x="7154" y="623"/>
                  </a:cubicBezTo>
                  <a:cubicBezTo>
                    <a:pt x="7290" y="623"/>
                    <a:pt x="7399" y="493"/>
                    <a:pt x="7405" y="330"/>
                  </a:cubicBezTo>
                  <a:cubicBezTo>
                    <a:pt x="7405" y="172"/>
                    <a:pt x="7291" y="39"/>
                    <a:pt x="7144" y="39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3;p49">
              <a:extLst>
                <a:ext uri="{FF2B5EF4-FFF2-40B4-BE49-F238E27FC236}">
                  <a16:creationId xmlns:a16="http://schemas.microsoft.com/office/drawing/2014/main" id="{64D8B342-6B54-12B7-B0D4-DBF1AFD1CF1B}"/>
                </a:ext>
              </a:extLst>
            </p:cNvPr>
            <p:cNvSpPr/>
            <p:nvPr/>
          </p:nvSpPr>
          <p:spPr>
            <a:xfrm rot="-3102826">
              <a:off x="7135384" y="2246683"/>
              <a:ext cx="294213" cy="47940"/>
            </a:xfrm>
            <a:custGeom>
              <a:avLst/>
              <a:gdLst/>
              <a:ahLst/>
              <a:cxnLst/>
              <a:rect l="l" t="t" r="r" b="b"/>
              <a:pathLst>
                <a:path w="4879" h="795" extrusionOk="0">
                  <a:moveTo>
                    <a:pt x="8" y="1"/>
                  </a:moveTo>
                  <a:lnTo>
                    <a:pt x="1" y="769"/>
                  </a:lnTo>
                  <a:lnTo>
                    <a:pt x="4878" y="795"/>
                  </a:lnTo>
                  <a:lnTo>
                    <a:pt x="4878" y="2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4;p49">
              <a:extLst>
                <a:ext uri="{FF2B5EF4-FFF2-40B4-BE49-F238E27FC236}">
                  <a16:creationId xmlns:a16="http://schemas.microsoft.com/office/drawing/2014/main" id="{09E038DE-ECED-F431-F617-BC34D0DBF988}"/>
                </a:ext>
              </a:extLst>
            </p:cNvPr>
            <p:cNvSpPr/>
            <p:nvPr/>
          </p:nvSpPr>
          <p:spPr>
            <a:xfrm rot="-3102826">
              <a:off x="6151672" y="1497816"/>
              <a:ext cx="368807" cy="35277"/>
            </a:xfrm>
            <a:custGeom>
              <a:avLst/>
              <a:gdLst/>
              <a:ahLst/>
              <a:cxnLst/>
              <a:rect l="l" t="t" r="r" b="b"/>
              <a:pathLst>
                <a:path w="6116" h="585" extrusionOk="0">
                  <a:moveTo>
                    <a:pt x="279" y="1"/>
                  </a:moveTo>
                  <a:cubicBezTo>
                    <a:pt x="127" y="1"/>
                    <a:pt x="0" y="121"/>
                    <a:pt x="0" y="274"/>
                  </a:cubicBezTo>
                  <a:cubicBezTo>
                    <a:pt x="0" y="432"/>
                    <a:pt x="127" y="553"/>
                    <a:pt x="279" y="553"/>
                  </a:cubicBezTo>
                  <a:lnTo>
                    <a:pt x="5837" y="585"/>
                  </a:lnTo>
                  <a:cubicBezTo>
                    <a:pt x="5989" y="585"/>
                    <a:pt x="6115" y="464"/>
                    <a:pt x="6115" y="306"/>
                  </a:cubicBezTo>
                  <a:cubicBezTo>
                    <a:pt x="6115" y="153"/>
                    <a:pt x="5995" y="31"/>
                    <a:pt x="5843" y="25"/>
                  </a:cubicBez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5;p49">
              <a:extLst>
                <a:ext uri="{FF2B5EF4-FFF2-40B4-BE49-F238E27FC236}">
                  <a16:creationId xmlns:a16="http://schemas.microsoft.com/office/drawing/2014/main" id="{5BA1E08C-9111-1A03-2BC7-44D3F1708013}"/>
                </a:ext>
              </a:extLst>
            </p:cNvPr>
            <p:cNvSpPr/>
            <p:nvPr/>
          </p:nvSpPr>
          <p:spPr>
            <a:xfrm rot="-3102826">
              <a:off x="7406272" y="2264528"/>
              <a:ext cx="102754" cy="289630"/>
            </a:xfrm>
            <a:custGeom>
              <a:avLst/>
              <a:gdLst/>
              <a:ahLst/>
              <a:cxnLst/>
              <a:rect l="l" t="t" r="r" b="b"/>
              <a:pathLst>
                <a:path w="1704" h="4803" extrusionOk="0">
                  <a:moveTo>
                    <a:pt x="192" y="1"/>
                  </a:moveTo>
                  <a:cubicBezTo>
                    <a:pt x="89" y="1"/>
                    <a:pt x="1" y="85"/>
                    <a:pt x="1" y="185"/>
                  </a:cubicBezTo>
                  <a:lnTo>
                    <a:pt x="1" y="211"/>
                  </a:lnTo>
                  <a:cubicBezTo>
                    <a:pt x="1" y="313"/>
                    <a:pt x="83" y="402"/>
                    <a:pt x="192" y="402"/>
                  </a:cubicBezTo>
                  <a:lnTo>
                    <a:pt x="198" y="402"/>
                  </a:lnTo>
                  <a:lnTo>
                    <a:pt x="179" y="4250"/>
                  </a:lnTo>
                  <a:cubicBezTo>
                    <a:pt x="172" y="4549"/>
                    <a:pt x="464" y="4796"/>
                    <a:pt x="827" y="4802"/>
                  </a:cubicBezTo>
                  <a:cubicBezTo>
                    <a:pt x="1188" y="4802"/>
                    <a:pt x="1487" y="4555"/>
                    <a:pt x="1487" y="4256"/>
                  </a:cubicBezTo>
                  <a:lnTo>
                    <a:pt x="1505" y="408"/>
                  </a:lnTo>
                  <a:lnTo>
                    <a:pt x="1513" y="408"/>
                  </a:lnTo>
                  <a:cubicBezTo>
                    <a:pt x="1620" y="408"/>
                    <a:pt x="1704" y="325"/>
                    <a:pt x="1704" y="217"/>
                  </a:cubicBezTo>
                  <a:lnTo>
                    <a:pt x="1704" y="199"/>
                  </a:lnTo>
                  <a:cubicBezTo>
                    <a:pt x="1704" y="91"/>
                    <a:pt x="1620" y="8"/>
                    <a:pt x="1513" y="8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6;p49">
              <a:extLst>
                <a:ext uri="{FF2B5EF4-FFF2-40B4-BE49-F238E27FC236}">
                  <a16:creationId xmlns:a16="http://schemas.microsoft.com/office/drawing/2014/main" id="{7DCDC50E-2630-29D8-1446-AC3C15627602}"/>
                </a:ext>
              </a:extLst>
            </p:cNvPr>
            <p:cNvSpPr/>
            <p:nvPr/>
          </p:nvSpPr>
          <p:spPr>
            <a:xfrm rot="-3102826">
              <a:off x="7124602" y="2129428"/>
              <a:ext cx="190735" cy="13809"/>
            </a:xfrm>
            <a:custGeom>
              <a:avLst/>
              <a:gdLst/>
              <a:ahLst/>
              <a:cxnLst/>
              <a:rect l="l" t="t" r="r" b="b"/>
              <a:pathLst>
                <a:path w="3163" h="229" extrusionOk="0">
                  <a:moveTo>
                    <a:pt x="0" y="0"/>
                  </a:moveTo>
                  <a:lnTo>
                    <a:pt x="0" y="209"/>
                  </a:lnTo>
                  <a:lnTo>
                    <a:pt x="3163" y="229"/>
                  </a:lnTo>
                  <a:lnTo>
                    <a:pt x="31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7;p49">
              <a:extLst>
                <a:ext uri="{FF2B5EF4-FFF2-40B4-BE49-F238E27FC236}">
                  <a16:creationId xmlns:a16="http://schemas.microsoft.com/office/drawing/2014/main" id="{DA675EE2-D3BD-A15F-A642-4C5A059FAD0C}"/>
                </a:ext>
              </a:extLst>
            </p:cNvPr>
            <p:cNvSpPr/>
            <p:nvPr/>
          </p:nvSpPr>
          <p:spPr>
            <a:xfrm rot="-3102826">
              <a:off x="7045476" y="2066475"/>
              <a:ext cx="190735" cy="13869"/>
            </a:xfrm>
            <a:custGeom>
              <a:avLst/>
              <a:gdLst/>
              <a:ahLst/>
              <a:cxnLst/>
              <a:rect l="l" t="t" r="r" b="b"/>
              <a:pathLst>
                <a:path w="3163" h="230" extrusionOk="0">
                  <a:moveTo>
                    <a:pt x="0" y="1"/>
                  </a:moveTo>
                  <a:lnTo>
                    <a:pt x="0" y="215"/>
                  </a:lnTo>
                  <a:lnTo>
                    <a:pt x="3163" y="229"/>
                  </a:lnTo>
                  <a:lnTo>
                    <a:pt x="316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8;p49">
              <a:extLst>
                <a:ext uri="{FF2B5EF4-FFF2-40B4-BE49-F238E27FC236}">
                  <a16:creationId xmlns:a16="http://schemas.microsoft.com/office/drawing/2014/main" id="{EC0BFBC0-DAC1-171F-A561-28F3A3FBDE3A}"/>
                </a:ext>
              </a:extLst>
            </p:cNvPr>
            <p:cNvSpPr/>
            <p:nvPr/>
          </p:nvSpPr>
          <p:spPr>
            <a:xfrm rot="-3102826">
              <a:off x="6966246" y="2003368"/>
              <a:ext cx="191157" cy="13869"/>
            </a:xfrm>
            <a:custGeom>
              <a:avLst/>
              <a:gdLst/>
              <a:ahLst/>
              <a:cxnLst/>
              <a:rect l="l" t="t" r="r" b="b"/>
              <a:pathLst>
                <a:path w="3170" h="230" extrusionOk="0">
                  <a:moveTo>
                    <a:pt x="6" y="1"/>
                  </a:moveTo>
                  <a:lnTo>
                    <a:pt x="0" y="216"/>
                  </a:lnTo>
                  <a:lnTo>
                    <a:pt x="3169" y="230"/>
                  </a:lnTo>
                  <a:lnTo>
                    <a:pt x="3169" y="19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09;p49">
              <a:extLst>
                <a:ext uri="{FF2B5EF4-FFF2-40B4-BE49-F238E27FC236}">
                  <a16:creationId xmlns:a16="http://schemas.microsoft.com/office/drawing/2014/main" id="{40685CA2-EC64-B6F5-E499-F5B79830A1F8}"/>
                </a:ext>
              </a:extLst>
            </p:cNvPr>
            <p:cNvSpPr/>
            <p:nvPr/>
          </p:nvSpPr>
          <p:spPr>
            <a:xfrm rot="-3102826">
              <a:off x="6887592" y="1940218"/>
              <a:ext cx="190795" cy="14171"/>
            </a:xfrm>
            <a:custGeom>
              <a:avLst/>
              <a:gdLst/>
              <a:ahLst/>
              <a:cxnLst/>
              <a:rect l="l" t="t" r="r" b="b"/>
              <a:pathLst>
                <a:path w="3164" h="235" extrusionOk="0">
                  <a:moveTo>
                    <a:pt x="1" y="0"/>
                  </a:moveTo>
                  <a:lnTo>
                    <a:pt x="1" y="215"/>
                  </a:lnTo>
                  <a:lnTo>
                    <a:pt x="3164" y="235"/>
                  </a:lnTo>
                  <a:lnTo>
                    <a:pt x="3164" y="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0;p49">
              <a:extLst>
                <a:ext uri="{FF2B5EF4-FFF2-40B4-BE49-F238E27FC236}">
                  <a16:creationId xmlns:a16="http://schemas.microsoft.com/office/drawing/2014/main" id="{015D7824-8105-1414-5716-2829BBBE0786}"/>
                </a:ext>
              </a:extLst>
            </p:cNvPr>
            <p:cNvSpPr/>
            <p:nvPr/>
          </p:nvSpPr>
          <p:spPr>
            <a:xfrm rot="-3102826">
              <a:off x="6808588" y="1877393"/>
              <a:ext cx="191097" cy="13869"/>
            </a:xfrm>
            <a:custGeom>
              <a:avLst/>
              <a:gdLst/>
              <a:ahLst/>
              <a:cxnLst/>
              <a:rect l="l" t="t" r="r" b="b"/>
              <a:pathLst>
                <a:path w="3169" h="230" extrusionOk="0">
                  <a:moveTo>
                    <a:pt x="0" y="1"/>
                  </a:moveTo>
                  <a:lnTo>
                    <a:pt x="0" y="209"/>
                  </a:lnTo>
                  <a:lnTo>
                    <a:pt x="3163" y="229"/>
                  </a:lnTo>
                  <a:lnTo>
                    <a:pt x="316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1;p49">
              <a:extLst>
                <a:ext uri="{FF2B5EF4-FFF2-40B4-BE49-F238E27FC236}">
                  <a16:creationId xmlns:a16="http://schemas.microsoft.com/office/drawing/2014/main" id="{46B8ED92-E909-4E3A-0D22-84A2BD956903}"/>
                </a:ext>
              </a:extLst>
            </p:cNvPr>
            <p:cNvSpPr/>
            <p:nvPr/>
          </p:nvSpPr>
          <p:spPr>
            <a:xfrm rot="-3102826">
              <a:off x="6729426" y="1814428"/>
              <a:ext cx="191157" cy="13869"/>
            </a:xfrm>
            <a:custGeom>
              <a:avLst/>
              <a:gdLst/>
              <a:ahLst/>
              <a:cxnLst/>
              <a:rect l="l" t="t" r="r" b="b"/>
              <a:pathLst>
                <a:path w="3170" h="230" extrusionOk="0">
                  <a:moveTo>
                    <a:pt x="6" y="1"/>
                  </a:moveTo>
                  <a:lnTo>
                    <a:pt x="0" y="216"/>
                  </a:lnTo>
                  <a:lnTo>
                    <a:pt x="3169" y="230"/>
                  </a:lnTo>
                  <a:lnTo>
                    <a:pt x="3169" y="13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2;p49">
              <a:extLst>
                <a:ext uri="{FF2B5EF4-FFF2-40B4-BE49-F238E27FC236}">
                  <a16:creationId xmlns:a16="http://schemas.microsoft.com/office/drawing/2014/main" id="{36F487D8-A732-BA5D-844A-63645AAB6FD3}"/>
                </a:ext>
              </a:extLst>
            </p:cNvPr>
            <p:cNvSpPr/>
            <p:nvPr/>
          </p:nvSpPr>
          <p:spPr>
            <a:xfrm rot="-3102826">
              <a:off x="6650593" y="1751394"/>
              <a:ext cx="190795" cy="13809"/>
            </a:xfrm>
            <a:custGeom>
              <a:avLst/>
              <a:gdLst/>
              <a:ahLst/>
              <a:cxnLst/>
              <a:rect l="l" t="t" r="r" b="b"/>
              <a:pathLst>
                <a:path w="3164" h="229" extrusionOk="0">
                  <a:moveTo>
                    <a:pt x="0" y="0"/>
                  </a:moveTo>
                  <a:lnTo>
                    <a:pt x="0" y="215"/>
                  </a:lnTo>
                  <a:lnTo>
                    <a:pt x="3163" y="229"/>
                  </a:lnTo>
                  <a:lnTo>
                    <a:pt x="316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0C56821-9414-EF66-849D-748C04EB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4" y="1122947"/>
            <a:ext cx="4355306" cy="37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Age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95" name="Google Shape;695;p41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04" name="Google Shape;704;p41"/>
          <p:cNvGrpSpPr/>
          <p:nvPr/>
        </p:nvGrpSpPr>
        <p:grpSpPr>
          <a:xfrm rot="3035534">
            <a:off x="121417" y="-2833"/>
            <a:ext cx="964990" cy="588056"/>
            <a:chOff x="6974725" y="1603075"/>
            <a:chExt cx="1111008" cy="677037"/>
          </a:xfrm>
        </p:grpSpPr>
        <p:sp>
          <p:nvSpPr>
            <p:cNvPr id="705" name="Google Shape;705;p41"/>
            <p:cNvSpPr/>
            <p:nvPr/>
          </p:nvSpPr>
          <p:spPr>
            <a:xfrm>
              <a:off x="6974725" y="1603075"/>
              <a:ext cx="1111008" cy="677037"/>
            </a:xfrm>
            <a:custGeom>
              <a:avLst/>
              <a:gdLst/>
              <a:ahLst/>
              <a:cxnLst/>
              <a:rect l="l" t="t" r="r" b="b"/>
              <a:pathLst>
                <a:path w="18338" h="11175" extrusionOk="0">
                  <a:moveTo>
                    <a:pt x="15321" y="1"/>
                  </a:moveTo>
                  <a:cubicBezTo>
                    <a:pt x="14940" y="1"/>
                    <a:pt x="14554" y="84"/>
                    <a:pt x="14190" y="259"/>
                  </a:cubicBezTo>
                  <a:lnTo>
                    <a:pt x="1867" y="6153"/>
                  </a:lnTo>
                  <a:cubicBezTo>
                    <a:pt x="560" y="6781"/>
                    <a:pt x="0" y="8363"/>
                    <a:pt x="624" y="9677"/>
                  </a:cubicBezTo>
                  <a:cubicBezTo>
                    <a:pt x="1076" y="10621"/>
                    <a:pt x="2025" y="11174"/>
                    <a:pt x="3012" y="11174"/>
                  </a:cubicBezTo>
                  <a:cubicBezTo>
                    <a:pt x="3394" y="11174"/>
                    <a:pt x="3781" y="11091"/>
                    <a:pt x="4148" y="10916"/>
                  </a:cubicBezTo>
                  <a:lnTo>
                    <a:pt x="16462" y="5022"/>
                  </a:lnTo>
                  <a:cubicBezTo>
                    <a:pt x="17778" y="4394"/>
                    <a:pt x="18337" y="2812"/>
                    <a:pt x="17707" y="1504"/>
                  </a:cubicBezTo>
                  <a:cubicBezTo>
                    <a:pt x="17255" y="555"/>
                    <a:pt x="16305" y="1"/>
                    <a:pt x="15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7296068" y="1749933"/>
              <a:ext cx="467898" cy="383321"/>
            </a:xfrm>
            <a:custGeom>
              <a:avLst/>
              <a:gdLst/>
              <a:ahLst/>
              <a:cxnLst/>
              <a:rect l="l" t="t" r="r" b="b"/>
              <a:pathLst>
                <a:path w="7723" h="6327" extrusionOk="0">
                  <a:moveTo>
                    <a:pt x="6090" y="1"/>
                  </a:moveTo>
                  <a:lnTo>
                    <a:pt x="1" y="2915"/>
                  </a:lnTo>
                  <a:lnTo>
                    <a:pt x="1632" y="6326"/>
                  </a:lnTo>
                  <a:lnTo>
                    <a:pt x="7723" y="3418"/>
                  </a:lnTo>
                  <a:lnTo>
                    <a:pt x="60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7367619" y="1933384"/>
              <a:ext cx="35806" cy="31322"/>
            </a:xfrm>
            <a:custGeom>
              <a:avLst/>
              <a:gdLst/>
              <a:ahLst/>
              <a:cxnLst/>
              <a:rect l="l" t="t" r="r" b="b"/>
              <a:pathLst>
                <a:path w="591" h="517" extrusionOk="0">
                  <a:moveTo>
                    <a:pt x="294" y="1"/>
                  </a:moveTo>
                  <a:cubicBezTo>
                    <a:pt x="257" y="1"/>
                    <a:pt x="220" y="9"/>
                    <a:pt x="184" y="27"/>
                  </a:cubicBezTo>
                  <a:cubicBezTo>
                    <a:pt x="57" y="91"/>
                    <a:pt x="1" y="244"/>
                    <a:pt x="63" y="370"/>
                  </a:cubicBezTo>
                  <a:cubicBezTo>
                    <a:pt x="105" y="461"/>
                    <a:pt x="199" y="517"/>
                    <a:pt x="296" y="517"/>
                  </a:cubicBezTo>
                  <a:cubicBezTo>
                    <a:pt x="333" y="517"/>
                    <a:pt x="371" y="509"/>
                    <a:pt x="406" y="491"/>
                  </a:cubicBezTo>
                  <a:cubicBezTo>
                    <a:pt x="534" y="428"/>
                    <a:pt x="591" y="276"/>
                    <a:pt x="527" y="148"/>
                  </a:cubicBezTo>
                  <a:cubicBezTo>
                    <a:pt x="482" y="57"/>
                    <a:pt x="390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7415663" y="2033895"/>
              <a:ext cx="35866" cy="31262"/>
            </a:xfrm>
            <a:custGeom>
              <a:avLst/>
              <a:gdLst/>
              <a:ahLst/>
              <a:cxnLst/>
              <a:rect l="l" t="t" r="r" b="b"/>
              <a:pathLst>
                <a:path w="592" h="516" extrusionOk="0">
                  <a:moveTo>
                    <a:pt x="297" y="0"/>
                  </a:moveTo>
                  <a:cubicBezTo>
                    <a:pt x="259" y="0"/>
                    <a:pt x="221" y="9"/>
                    <a:pt x="185" y="27"/>
                  </a:cubicBezTo>
                  <a:cubicBezTo>
                    <a:pt x="52" y="89"/>
                    <a:pt x="1" y="242"/>
                    <a:pt x="65" y="370"/>
                  </a:cubicBezTo>
                  <a:cubicBezTo>
                    <a:pt x="106" y="461"/>
                    <a:pt x="200" y="516"/>
                    <a:pt x="297" y="516"/>
                  </a:cubicBezTo>
                  <a:cubicBezTo>
                    <a:pt x="335" y="516"/>
                    <a:pt x="372" y="507"/>
                    <a:pt x="408" y="490"/>
                  </a:cubicBezTo>
                  <a:cubicBezTo>
                    <a:pt x="534" y="432"/>
                    <a:pt x="592" y="274"/>
                    <a:pt x="528" y="147"/>
                  </a:cubicBezTo>
                  <a:cubicBezTo>
                    <a:pt x="483" y="55"/>
                    <a:pt x="392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7488062" y="1875708"/>
              <a:ext cx="35806" cy="31322"/>
            </a:xfrm>
            <a:custGeom>
              <a:avLst/>
              <a:gdLst/>
              <a:ahLst/>
              <a:cxnLst/>
              <a:rect l="l" t="t" r="r" b="b"/>
              <a:pathLst>
                <a:path w="591" h="517" extrusionOk="0">
                  <a:moveTo>
                    <a:pt x="296" y="0"/>
                  </a:moveTo>
                  <a:cubicBezTo>
                    <a:pt x="258" y="0"/>
                    <a:pt x="220" y="9"/>
                    <a:pt x="185" y="27"/>
                  </a:cubicBezTo>
                  <a:cubicBezTo>
                    <a:pt x="57" y="91"/>
                    <a:pt x="1" y="243"/>
                    <a:pt x="63" y="370"/>
                  </a:cubicBezTo>
                  <a:cubicBezTo>
                    <a:pt x="109" y="461"/>
                    <a:pt x="201" y="516"/>
                    <a:pt x="296" y="516"/>
                  </a:cubicBezTo>
                  <a:cubicBezTo>
                    <a:pt x="333" y="516"/>
                    <a:pt x="371" y="508"/>
                    <a:pt x="406" y="490"/>
                  </a:cubicBezTo>
                  <a:cubicBezTo>
                    <a:pt x="534" y="434"/>
                    <a:pt x="590" y="275"/>
                    <a:pt x="528" y="147"/>
                  </a:cubicBezTo>
                  <a:cubicBezTo>
                    <a:pt x="486" y="56"/>
                    <a:pt x="392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7536166" y="1976158"/>
              <a:ext cx="35806" cy="31262"/>
            </a:xfrm>
            <a:custGeom>
              <a:avLst/>
              <a:gdLst/>
              <a:ahLst/>
              <a:cxnLst/>
              <a:rect l="l" t="t" r="r" b="b"/>
              <a:pathLst>
                <a:path w="591" h="516" extrusionOk="0">
                  <a:moveTo>
                    <a:pt x="296" y="0"/>
                  </a:moveTo>
                  <a:cubicBezTo>
                    <a:pt x="258" y="0"/>
                    <a:pt x="220" y="9"/>
                    <a:pt x="184" y="27"/>
                  </a:cubicBezTo>
                  <a:cubicBezTo>
                    <a:pt x="57" y="89"/>
                    <a:pt x="1" y="242"/>
                    <a:pt x="63" y="370"/>
                  </a:cubicBezTo>
                  <a:cubicBezTo>
                    <a:pt x="109" y="461"/>
                    <a:pt x="202" y="516"/>
                    <a:pt x="297" y="516"/>
                  </a:cubicBezTo>
                  <a:cubicBezTo>
                    <a:pt x="334" y="516"/>
                    <a:pt x="371" y="508"/>
                    <a:pt x="406" y="490"/>
                  </a:cubicBezTo>
                  <a:cubicBezTo>
                    <a:pt x="534" y="432"/>
                    <a:pt x="591" y="274"/>
                    <a:pt x="527" y="147"/>
                  </a:cubicBezTo>
                  <a:cubicBezTo>
                    <a:pt x="486" y="55"/>
                    <a:pt x="393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7608868" y="1817970"/>
              <a:ext cx="35442" cy="31322"/>
            </a:xfrm>
            <a:custGeom>
              <a:avLst/>
              <a:gdLst/>
              <a:ahLst/>
              <a:cxnLst/>
              <a:rect l="l" t="t" r="r" b="b"/>
              <a:pathLst>
                <a:path w="585" h="517" extrusionOk="0">
                  <a:moveTo>
                    <a:pt x="292" y="1"/>
                  </a:moveTo>
                  <a:cubicBezTo>
                    <a:pt x="254" y="1"/>
                    <a:pt x="216" y="9"/>
                    <a:pt x="179" y="27"/>
                  </a:cubicBezTo>
                  <a:cubicBezTo>
                    <a:pt x="51" y="91"/>
                    <a:pt x="0" y="243"/>
                    <a:pt x="58" y="370"/>
                  </a:cubicBezTo>
                  <a:cubicBezTo>
                    <a:pt x="103" y="461"/>
                    <a:pt x="195" y="517"/>
                    <a:pt x="291" y="517"/>
                  </a:cubicBezTo>
                  <a:cubicBezTo>
                    <a:pt x="328" y="517"/>
                    <a:pt x="365" y="508"/>
                    <a:pt x="401" y="490"/>
                  </a:cubicBezTo>
                  <a:cubicBezTo>
                    <a:pt x="534" y="434"/>
                    <a:pt x="584" y="275"/>
                    <a:pt x="528" y="147"/>
                  </a:cubicBezTo>
                  <a:cubicBezTo>
                    <a:pt x="482" y="56"/>
                    <a:pt x="390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7656609" y="1918420"/>
              <a:ext cx="35806" cy="31383"/>
            </a:xfrm>
            <a:custGeom>
              <a:avLst/>
              <a:gdLst/>
              <a:ahLst/>
              <a:cxnLst/>
              <a:rect l="l" t="t" r="r" b="b"/>
              <a:pathLst>
                <a:path w="591" h="518" extrusionOk="0">
                  <a:moveTo>
                    <a:pt x="299" y="1"/>
                  </a:moveTo>
                  <a:cubicBezTo>
                    <a:pt x="261" y="1"/>
                    <a:pt x="222" y="9"/>
                    <a:pt x="185" y="27"/>
                  </a:cubicBezTo>
                  <a:cubicBezTo>
                    <a:pt x="57" y="90"/>
                    <a:pt x="0" y="242"/>
                    <a:pt x="63" y="370"/>
                  </a:cubicBezTo>
                  <a:cubicBezTo>
                    <a:pt x="108" y="465"/>
                    <a:pt x="199" y="517"/>
                    <a:pt x="293" y="517"/>
                  </a:cubicBezTo>
                  <a:cubicBezTo>
                    <a:pt x="331" y="517"/>
                    <a:pt x="369" y="509"/>
                    <a:pt x="406" y="491"/>
                  </a:cubicBezTo>
                  <a:cubicBezTo>
                    <a:pt x="540" y="433"/>
                    <a:pt x="590" y="274"/>
                    <a:pt x="534" y="148"/>
                  </a:cubicBezTo>
                  <a:cubicBezTo>
                    <a:pt x="488" y="56"/>
                    <a:pt x="39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1"/>
          <p:cNvGrpSpPr/>
          <p:nvPr/>
        </p:nvGrpSpPr>
        <p:grpSpPr>
          <a:xfrm>
            <a:off x="7817606" y="4364921"/>
            <a:ext cx="769655" cy="409576"/>
            <a:chOff x="7354619" y="2353820"/>
            <a:chExt cx="769655" cy="409576"/>
          </a:xfrm>
        </p:grpSpPr>
        <p:sp>
          <p:nvSpPr>
            <p:cNvPr id="714" name="Google Shape;714;p41"/>
            <p:cNvSpPr/>
            <p:nvPr/>
          </p:nvSpPr>
          <p:spPr>
            <a:xfrm rot="-1299598">
              <a:off x="7747444" y="2353820"/>
              <a:ext cx="376830" cy="261312"/>
            </a:xfrm>
            <a:custGeom>
              <a:avLst/>
              <a:gdLst/>
              <a:ahLst/>
              <a:cxnLst/>
              <a:rect l="l" t="t" r="r" b="b"/>
              <a:pathLst>
                <a:path w="6485" h="4497" extrusionOk="0">
                  <a:moveTo>
                    <a:pt x="4230" y="0"/>
                  </a:moveTo>
                  <a:lnTo>
                    <a:pt x="1" y="18"/>
                  </a:lnTo>
                  <a:lnTo>
                    <a:pt x="1" y="4497"/>
                  </a:lnTo>
                  <a:lnTo>
                    <a:pt x="4243" y="4484"/>
                  </a:lnTo>
                  <a:cubicBezTo>
                    <a:pt x="5482" y="4477"/>
                    <a:pt x="6485" y="3474"/>
                    <a:pt x="6479" y="2236"/>
                  </a:cubicBezTo>
                  <a:cubicBezTo>
                    <a:pt x="6473" y="997"/>
                    <a:pt x="5470" y="0"/>
                    <a:pt x="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 rot="-1299598">
              <a:off x="7354619" y="2502084"/>
              <a:ext cx="421457" cy="261312"/>
            </a:xfrm>
            <a:custGeom>
              <a:avLst/>
              <a:gdLst/>
              <a:ahLst/>
              <a:cxnLst/>
              <a:rect l="l" t="t" r="r" b="b"/>
              <a:pathLst>
                <a:path w="7253" h="4497" extrusionOk="0">
                  <a:moveTo>
                    <a:pt x="7253" y="0"/>
                  </a:moveTo>
                  <a:lnTo>
                    <a:pt x="2235" y="14"/>
                  </a:lnTo>
                  <a:cubicBezTo>
                    <a:pt x="997" y="20"/>
                    <a:pt x="0" y="1023"/>
                    <a:pt x="0" y="2262"/>
                  </a:cubicBezTo>
                  <a:cubicBezTo>
                    <a:pt x="6" y="3500"/>
                    <a:pt x="1015" y="4497"/>
                    <a:pt x="2249" y="4497"/>
                  </a:cubicBezTo>
                  <a:lnTo>
                    <a:pt x="7253" y="4479"/>
                  </a:lnTo>
                  <a:lnTo>
                    <a:pt x="72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41"/>
          <p:cNvGrpSpPr/>
          <p:nvPr/>
        </p:nvGrpSpPr>
        <p:grpSpPr>
          <a:xfrm>
            <a:off x="-2757" y="4390772"/>
            <a:ext cx="865255" cy="666251"/>
            <a:chOff x="3074425" y="3917778"/>
            <a:chExt cx="865255" cy="666251"/>
          </a:xfrm>
        </p:grpSpPr>
        <p:grpSp>
          <p:nvGrpSpPr>
            <p:cNvPr id="717" name="Google Shape;717;p41"/>
            <p:cNvGrpSpPr/>
            <p:nvPr/>
          </p:nvGrpSpPr>
          <p:grpSpPr>
            <a:xfrm>
              <a:off x="3074425" y="4133675"/>
              <a:ext cx="450818" cy="450353"/>
              <a:chOff x="2990200" y="4108400"/>
              <a:chExt cx="450818" cy="450353"/>
            </a:xfrm>
          </p:grpSpPr>
          <p:sp>
            <p:nvSpPr>
              <p:cNvPr id="718" name="Google Shape;718;p41"/>
              <p:cNvSpPr/>
              <p:nvPr/>
            </p:nvSpPr>
            <p:spPr>
              <a:xfrm>
                <a:off x="2990200" y="4108400"/>
                <a:ext cx="450818" cy="450353"/>
              </a:xfrm>
              <a:custGeom>
                <a:avLst/>
                <a:gdLst/>
                <a:ahLst/>
                <a:cxnLst/>
                <a:rect l="l" t="t" r="r" b="b"/>
                <a:pathLst>
                  <a:path w="8722" h="8713" extrusionOk="0">
                    <a:moveTo>
                      <a:pt x="4365" y="0"/>
                    </a:moveTo>
                    <a:cubicBezTo>
                      <a:pt x="1958" y="0"/>
                      <a:pt x="1" y="1950"/>
                      <a:pt x="1" y="4357"/>
                    </a:cubicBezTo>
                    <a:cubicBezTo>
                      <a:pt x="1" y="6763"/>
                      <a:pt x="1958" y="8713"/>
                      <a:pt x="4365" y="8713"/>
                    </a:cubicBezTo>
                    <a:cubicBezTo>
                      <a:pt x="6772" y="8713"/>
                      <a:pt x="8721" y="6763"/>
                      <a:pt x="8721" y="4357"/>
                    </a:cubicBezTo>
                    <a:cubicBezTo>
                      <a:pt x="8721" y="1950"/>
                      <a:pt x="6772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3032583" y="4309923"/>
                <a:ext cx="358556" cy="36853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713" extrusionOk="0">
                    <a:moveTo>
                      <a:pt x="1" y="0"/>
                    </a:moveTo>
                    <a:lnTo>
                      <a:pt x="1" y="712"/>
                    </a:lnTo>
                    <a:lnTo>
                      <a:pt x="6936" y="712"/>
                    </a:lnTo>
                    <a:lnTo>
                      <a:pt x="6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41"/>
            <p:cNvGrpSpPr/>
            <p:nvPr/>
          </p:nvGrpSpPr>
          <p:grpSpPr>
            <a:xfrm rot="-1382842">
              <a:off x="3418688" y="3988052"/>
              <a:ext cx="450827" cy="450362"/>
              <a:chOff x="2990200" y="4108400"/>
              <a:chExt cx="450818" cy="450353"/>
            </a:xfrm>
          </p:grpSpPr>
          <p:sp>
            <p:nvSpPr>
              <p:cNvPr id="721" name="Google Shape;721;p41"/>
              <p:cNvSpPr/>
              <p:nvPr/>
            </p:nvSpPr>
            <p:spPr>
              <a:xfrm>
                <a:off x="2990200" y="4108400"/>
                <a:ext cx="450818" cy="450353"/>
              </a:xfrm>
              <a:custGeom>
                <a:avLst/>
                <a:gdLst/>
                <a:ahLst/>
                <a:cxnLst/>
                <a:rect l="l" t="t" r="r" b="b"/>
                <a:pathLst>
                  <a:path w="8722" h="8713" extrusionOk="0">
                    <a:moveTo>
                      <a:pt x="4365" y="0"/>
                    </a:moveTo>
                    <a:cubicBezTo>
                      <a:pt x="1958" y="0"/>
                      <a:pt x="1" y="1950"/>
                      <a:pt x="1" y="4357"/>
                    </a:cubicBezTo>
                    <a:cubicBezTo>
                      <a:pt x="1" y="6763"/>
                      <a:pt x="1958" y="8713"/>
                      <a:pt x="4365" y="8713"/>
                    </a:cubicBezTo>
                    <a:cubicBezTo>
                      <a:pt x="6772" y="8713"/>
                      <a:pt x="8721" y="6763"/>
                      <a:pt x="8721" y="4357"/>
                    </a:cubicBezTo>
                    <a:cubicBezTo>
                      <a:pt x="8721" y="1950"/>
                      <a:pt x="6772" y="0"/>
                      <a:pt x="4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3032583" y="4309923"/>
                <a:ext cx="358556" cy="36853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713" extrusionOk="0">
                    <a:moveTo>
                      <a:pt x="1" y="0"/>
                    </a:moveTo>
                    <a:lnTo>
                      <a:pt x="1" y="712"/>
                    </a:lnTo>
                    <a:lnTo>
                      <a:pt x="6936" y="712"/>
                    </a:lnTo>
                    <a:lnTo>
                      <a:pt x="6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3" name="Google Shape;723;p41"/>
          <p:cNvGrpSpPr/>
          <p:nvPr/>
        </p:nvGrpSpPr>
        <p:grpSpPr>
          <a:xfrm flipH="1">
            <a:off x="8375674" y="4480961"/>
            <a:ext cx="579299" cy="572681"/>
            <a:chOff x="6994225" y="1234025"/>
            <a:chExt cx="836412" cy="826738"/>
          </a:xfrm>
        </p:grpSpPr>
        <p:sp>
          <p:nvSpPr>
            <p:cNvPr id="724" name="Google Shape;724;p41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CFBD16-8205-0246-845B-78845683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42434"/>
              </p:ext>
            </p:extLst>
          </p:nvPr>
        </p:nvGraphicFramePr>
        <p:xfrm>
          <a:off x="1222108" y="1233718"/>
          <a:ext cx="5647035" cy="3484880"/>
        </p:xfrm>
        <a:graphic>
          <a:graphicData uri="http://schemas.openxmlformats.org/drawingml/2006/table">
            <a:tbl>
              <a:tblPr firstRow="1" bandRow="1">
                <a:tableStyleId>{33B182C7-25A6-4E0A-9B3F-75D2F2FE4B30}</a:tableStyleId>
              </a:tblPr>
              <a:tblGrid>
                <a:gridCol w="1129407">
                  <a:extLst>
                    <a:ext uri="{9D8B030D-6E8A-4147-A177-3AD203B41FA5}">
                      <a16:colId xmlns:a16="http://schemas.microsoft.com/office/drawing/2014/main" val="600418384"/>
                    </a:ext>
                  </a:extLst>
                </a:gridCol>
                <a:gridCol w="1129407">
                  <a:extLst>
                    <a:ext uri="{9D8B030D-6E8A-4147-A177-3AD203B41FA5}">
                      <a16:colId xmlns:a16="http://schemas.microsoft.com/office/drawing/2014/main" val="2576365621"/>
                    </a:ext>
                  </a:extLst>
                </a:gridCol>
                <a:gridCol w="1129407">
                  <a:extLst>
                    <a:ext uri="{9D8B030D-6E8A-4147-A177-3AD203B41FA5}">
                      <a16:colId xmlns:a16="http://schemas.microsoft.com/office/drawing/2014/main" val="3344108799"/>
                    </a:ext>
                  </a:extLst>
                </a:gridCol>
                <a:gridCol w="1129407">
                  <a:extLst>
                    <a:ext uri="{9D8B030D-6E8A-4147-A177-3AD203B41FA5}">
                      <a16:colId xmlns:a16="http://schemas.microsoft.com/office/drawing/2014/main" val="1277349118"/>
                    </a:ext>
                  </a:extLst>
                </a:gridCol>
                <a:gridCol w="1129407">
                  <a:extLst>
                    <a:ext uri="{9D8B030D-6E8A-4147-A177-3AD203B41FA5}">
                      <a16:colId xmlns:a16="http://schemas.microsoft.com/office/drawing/2014/main" val="252382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Infection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Vaccination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Immunity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I.R. Non Vaccinated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5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3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0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56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1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707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"/>
          <p:cNvSpPr txBox="1">
            <a:spLocks noGrp="1"/>
          </p:cNvSpPr>
          <p:nvPr>
            <p:ph type="title"/>
          </p:nvPr>
        </p:nvSpPr>
        <p:spPr>
          <a:xfrm>
            <a:off x="60347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Age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695" name="Google Shape;695;p41"/>
          <p:cNvSpPr txBox="1">
            <a:spLocks noGrp="1"/>
          </p:cNvSpPr>
          <p:nvPr>
            <p:ph type="sldNum" idx="12"/>
          </p:nvPr>
        </p:nvSpPr>
        <p:spPr>
          <a:xfrm>
            <a:off x="8010251" y="141388"/>
            <a:ext cx="50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04" name="Google Shape;704;p41"/>
          <p:cNvGrpSpPr/>
          <p:nvPr/>
        </p:nvGrpSpPr>
        <p:grpSpPr>
          <a:xfrm rot="3035534">
            <a:off x="121417" y="-2833"/>
            <a:ext cx="964990" cy="588056"/>
            <a:chOff x="6974725" y="1603075"/>
            <a:chExt cx="1111008" cy="677037"/>
          </a:xfrm>
        </p:grpSpPr>
        <p:sp>
          <p:nvSpPr>
            <p:cNvPr id="705" name="Google Shape;705;p41"/>
            <p:cNvSpPr/>
            <p:nvPr/>
          </p:nvSpPr>
          <p:spPr>
            <a:xfrm>
              <a:off x="6974725" y="1603075"/>
              <a:ext cx="1111008" cy="677037"/>
            </a:xfrm>
            <a:custGeom>
              <a:avLst/>
              <a:gdLst/>
              <a:ahLst/>
              <a:cxnLst/>
              <a:rect l="l" t="t" r="r" b="b"/>
              <a:pathLst>
                <a:path w="18338" h="11175" extrusionOk="0">
                  <a:moveTo>
                    <a:pt x="15321" y="1"/>
                  </a:moveTo>
                  <a:cubicBezTo>
                    <a:pt x="14940" y="1"/>
                    <a:pt x="14554" y="84"/>
                    <a:pt x="14190" y="259"/>
                  </a:cubicBezTo>
                  <a:lnTo>
                    <a:pt x="1867" y="6153"/>
                  </a:lnTo>
                  <a:cubicBezTo>
                    <a:pt x="560" y="6781"/>
                    <a:pt x="0" y="8363"/>
                    <a:pt x="624" y="9677"/>
                  </a:cubicBezTo>
                  <a:cubicBezTo>
                    <a:pt x="1076" y="10621"/>
                    <a:pt x="2025" y="11174"/>
                    <a:pt x="3012" y="11174"/>
                  </a:cubicBezTo>
                  <a:cubicBezTo>
                    <a:pt x="3394" y="11174"/>
                    <a:pt x="3781" y="11091"/>
                    <a:pt x="4148" y="10916"/>
                  </a:cubicBezTo>
                  <a:lnTo>
                    <a:pt x="16462" y="5022"/>
                  </a:lnTo>
                  <a:cubicBezTo>
                    <a:pt x="17778" y="4394"/>
                    <a:pt x="18337" y="2812"/>
                    <a:pt x="17707" y="1504"/>
                  </a:cubicBezTo>
                  <a:cubicBezTo>
                    <a:pt x="17255" y="555"/>
                    <a:pt x="16305" y="1"/>
                    <a:pt x="15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7296068" y="1749933"/>
              <a:ext cx="467898" cy="383321"/>
            </a:xfrm>
            <a:custGeom>
              <a:avLst/>
              <a:gdLst/>
              <a:ahLst/>
              <a:cxnLst/>
              <a:rect l="l" t="t" r="r" b="b"/>
              <a:pathLst>
                <a:path w="7723" h="6327" extrusionOk="0">
                  <a:moveTo>
                    <a:pt x="6090" y="1"/>
                  </a:moveTo>
                  <a:lnTo>
                    <a:pt x="1" y="2915"/>
                  </a:lnTo>
                  <a:lnTo>
                    <a:pt x="1632" y="6326"/>
                  </a:lnTo>
                  <a:lnTo>
                    <a:pt x="7723" y="3418"/>
                  </a:lnTo>
                  <a:lnTo>
                    <a:pt x="60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7367619" y="1933384"/>
              <a:ext cx="35806" cy="31322"/>
            </a:xfrm>
            <a:custGeom>
              <a:avLst/>
              <a:gdLst/>
              <a:ahLst/>
              <a:cxnLst/>
              <a:rect l="l" t="t" r="r" b="b"/>
              <a:pathLst>
                <a:path w="591" h="517" extrusionOk="0">
                  <a:moveTo>
                    <a:pt x="294" y="1"/>
                  </a:moveTo>
                  <a:cubicBezTo>
                    <a:pt x="257" y="1"/>
                    <a:pt x="220" y="9"/>
                    <a:pt x="184" y="27"/>
                  </a:cubicBezTo>
                  <a:cubicBezTo>
                    <a:pt x="57" y="91"/>
                    <a:pt x="1" y="244"/>
                    <a:pt x="63" y="370"/>
                  </a:cubicBezTo>
                  <a:cubicBezTo>
                    <a:pt x="105" y="461"/>
                    <a:pt x="199" y="517"/>
                    <a:pt x="296" y="517"/>
                  </a:cubicBezTo>
                  <a:cubicBezTo>
                    <a:pt x="333" y="517"/>
                    <a:pt x="371" y="509"/>
                    <a:pt x="406" y="491"/>
                  </a:cubicBezTo>
                  <a:cubicBezTo>
                    <a:pt x="534" y="428"/>
                    <a:pt x="591" y="276"/>
                    <a:pt x="527" y="148"/>
                  </a:cubicBezTo>
                  <a:cubicBezTo>
                    <a:pt x="482" y="57"/>
                    <a:pt x="390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7415663" y="2033895"/>
              <a:ext cx="35866" cy="31262"/>
            </a:xfrm>
            <a:custGeom>
              <a:avLst/>
              <a:gdLst/>
              <a:ahLst/>
              <a:cxnLst/>
              <a:rect l="l" t="t" r="r" b="b"/>
              <a:pathLst>
                <a:path w="592" h="516" extrusionOk="0">
                  <a:moveTo>
                    <a:pt x="297" y="0"/>
                  </a:moveTo>
                  <a:cubicBezTo>
                    <a:pt x="259" y="0"/>
                    <a:pt x="221" y="9"/>
                    <a:pt x="185" y="27"/>
                  </a:cubicBezTo>
                  <a:cubicBezTo>
                    <a:pt x="52" y="89"/>
                    <a:pt x="1" y="242"/>
                    <a:pt x="65" y="370"/>
                  </a:cubicBezTo>
                  <a:cubicBezTo>
                    <a:pt x="106" y="461"/>
                    <a:pt x="200" y="516"/>
                    <a:pt x="297" y="516"/>
                  </a:cubicBezTo>
                  <a:cubicBezTo>
                    <a:pt x="335" y="516"/>
                    <a:pt x="372" y="507"/>
                    <a:pt x="408" y="490"/>
                  </a:cubicBezTo>
                  <a:cubicBezTo>
                    <a:pt x="534" y="432"/>
                    <a:pt x="592" y="274"/>
                    <a:pt x="528" y="147"/>
                  </a:cubicBezTo>
                  <a:cubicBezTo>
                    <a:pt x="483" y="55"/>
                    <a:pt x="392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7488062" y="1875708"/>
              <a:ext cx="35806" cy="31322"/>
            </a:xfrm>
            <a:custGeom>
              <a:avLst/>
              <a:gdLst/>
              <a:ahLst/>
              <a:cxnLst/>
              <a:rect l="l" t="t" r="r" b="b"/>
              <a:pathLst>
                <a:path w="591" h="517" extrusionOk="0">
                  <a:moveTo>
                    <a:pt x="296" y="0"/>
                  </a:moveTo>
                  <a:cubicBezTo>
                    <a:pt x="258" y="0"/>
                    <a:pt x="220" y="9"/>
                    <a:pt x="185" y="27"/>
                  </a:cubicBezTo>
                  <a:cubicBezTo>
                    <a:pt x="57" y="91"/>
                    <a:pt x="1" y="243"/>
                    <a:pt x="63" y="370"/>
                  </a:cubicBezTo>
                  <a:cubicBezTo>
                    <a:pt x="109" y="461"/>
                    <a:pt x="201" y="516"/>
                    <a:pt x="296" y="516"/>
                  </a:cubicBezTo>
                  <a:cubicBezTo>
                    <a:pt x="333" y="516"/>
                    <a:pt x="371" y="508"/>
                    <a:pt x="406" y="490"/>
                  </a:cubicBezTo>
                  <a:cubicBezTo>
                    <a:pt x="534" y="434"/>
                    <a:pt x="590" y="275"/>
                    <a:pt x="528" y="147"/>
                  </a:cubicBezTo>
                  <a:cubicBezTo>
                    <a:pt x="486" y="56"/>
                    <a:pt x="392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7536166" y="1976158"/>
              <a:ext cx="35806" cy="31262"/>
            </a:xfrm>
            <a:custGeom>
              <a:avLst/>
              <a:gdLst/>
              <a:ahLst/>
              <a:cxnLst/>
              <a:rect l="l" t="t" r="r" b="b"/>
              <a:pathLst>
                <a:path w="591" h="516" extrusionOk="0">
                  <a:moveTo>
                    <a:pt x="296" y="0"/>
                  </a:moveTo>
                  <a:cubicBezTo>
                    <a:pt x="258" y="0"/>
                    <a:pt x="220" y="9"/>
                    <a:pt x="184" y="27"/>
                  </a:cubicBezTo>
                  <a:cubicBezTo>
                    <a:pt x="57" y="89"/>
                    <a:pt x="1" y="242"/>
                    <a:pt x="63" y="370"/>
                  </a:cubicBezTo>
                  <a:cubicBezTo>
                    <a:pt x="109" y="461"/>
                    <a:pt x="202" y="516"/>
                    <a:pt x="297" y="516"/>
                  </a:cubicBezTo>
                  <a:cubicBezTo>
                    <a:pt x="334" y="516"/>
                    <a:pt x="371" y="508"/>
                    <a:pt x="406" y="490"/>
                  </a:cubicBezTo>
                  <a:cubicBezTo>
                    <a:pt x="534" y="432"/>
                    <a:pt x="591" y="274"/>
                    <a:pt x="527" y="147"/>
                  </a:cubicBezTo>
                  <a:cubicBezTo>
                    <a:pt x="486" y="55"/>
                    <a:pt x="393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7608868" y="1817970"/>
              <a:ext cx="35442" cy="31322"/>
            </a:xfrm>
            <a:custGeom>
              <a:avLst/>
              <a:gdLst/>
              <a:ahLst/>
              <a:cxnLst/>
              <a:rect l="l" t="t" r="r" b="b"/>
              <a:pathLst>
                <a:path w="585" h="517" extrusionOk="0">
                  <a:moveTo>
                    <a:pt x="292" y="1"/>
                  </a:moveTo>
                  <a:cubicBezTo>
                    <a:pt x="254" y="1"/>
                    <a:pt x="216" y="9"/>
                    <a:pt x="179" y="27"/>
                  </a:cubicBezTo>
                  <a:cubicBezTo>
                    <a:pt x="51" y="91"/>
                    <a:pt x="0" y="243"/>
                    <a:pt x="58" y="370"/>
                  </a:cubicBezTo>
                  <a:cubicBezTo>
                    <a:pt x="103" y="461"/>
                    <a:pt x="195" y="517"/>
                    <a:pt x="291" y="517"/>
                  </a:cubicBezTo>
                  <a:cubicBezTo>
                    <a:pt x="328" y="517"/>
                    <a:pt x="365" y="508"/>
                    <a:pt x="401" y="490"/>
                  </a:cubicBezTo>
                  <a:cubicBezTo>
                    <a:pt x="534" y="434"/>
                    <a:pt x="584" y="275"/>
                    <a:pt x="528" y="147"/>
                  </a:cubicBezTo>
                  <a:cubicBezTo>
                    <a:pt x="482" y="56"/>
                    <a:pt x="390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7656609" y="1918420"/>
              <a:ext cx="35806" cy="31383"/>
            </a:xfrm>
            <a:custGeom>
              <a:avLst/>
              <a:gdLst/>
              <a:ahLst/>
              <a:cxnLst/>
              <a:rect l="l" t="t" r="r" b="b"/>
              <a:pathLst>
                <a:path w="591" h="518" extrusionOk="0">
                  <a:moveTo>
                    <a:pt x="299" y="1"/>
                  </a:moveTo>
                  <a:cubicBezTo>
                    <a:pt x="261" y="1"/>
                    <a:pt x="222" y="9"/>
                    <a:pt x="185" y="27"/>
                  </a:cubicBezTo>
                  <a:cubicBezTo>
                    <a:pt x="57" y="90"/>
                    <a:pt x="0" y="242"/>
                    <a:pt x="63" y="370"/>
                  </a:cubicBezTo>
                  <a:cubicBezTo>
                    <a:pt x="108" y="465"/>
                    <a:pt x="199" y="517"/>
                    <a:pt x="293" y="517"/>
                  </a:cubicBezTo>
                  <a:cubicBezTo>
                    <a:pt x="331" y="517"/>
                    <a:pt x="369" y="509"/>
                    <a:pt x="406" y="491"/>
                  </a:cubicBezTo>
                  <a:cubicBezTo>
                    <a:pt x="540" y="433"/>
                    <a:pt x="590" y="274"/>
                    <a:pt x="534" y="148"/>
                  </a:cubicBezTo>
                  <a:cubicBezTo>
                    <a:pt x="488" y="56"/>
                    <a:pt x="39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41"/>
          <p:cNvGrpSpPr/>
          <p:nvPr/>
        </p:nvGrpSpPr>
        <p:grpSpPr>
          <a:xfrm>
            <a:off x="7817606" y="4364921"/>
            <a:ext cx="769655" cy="409576"/>
            <a:chOff x="7354619" y="2353820"/>
            <a:chExt cx="769655" cy="409576"/>
          </a:xfrm>
        </p:grpSpPr>
        <p:sp>
          <p:nvSpPr>
            <p:cNvPr id="714" name="Google Shape;714;p41"/>
            <p:cNvSpPr/>
            <p:nvPr/>
          </p:nvSpPr>
          <p:spPr>
            <a:xfrm rot="-1299598">
              <a:off x="7747444" y="2353820"/>
              <a:ext cx="376830" cy="261312"/>
            </a:xfrm>
            <a:custGeom>
              <a:avLst/>
              <a:gdLst/>
              <a:ahLst/>
              <a:cxnLst/>
              <a:rect l="l" t="t" r="r" b="b"/>
              <a:pathLst>
                <a:path w="6485" h="4497" extrusionOk="0">
                  <a:moveTo>
                    <a:pt x="4230" y="0"/>
                  </a:moveTo>
                  <a:lnTo>
                    <a:pt x="1" y="18"/>
                  </a:lnTo>
                  <a:lnTo>
                    <a:pt x="1" y="4497"/>
                  </a:lnTo>
                  <a:lnTo>
                    <a:pt x="4243" y="4484"/>
                  </a:lnTo>
                  <a:cubicBezTo>
                    <a:pt x="5482" y="4477"/>
                    <a:pt x="6485" y="3474"/>
                    <a:pt x="6479" y="2236"/>
                  </a:cubicBezTo>
                  <a:cubicBezTo>
                    <a:pt x="6473" y="997"/>
                    <a:pt x="5470" y="0"/>
                    <a:pt x="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 rot="-1299598">
              <a:off x="7354619" y="2502084"/>
              <a:ext cx="421457" cy="261312"/>
            </a:xfrm>
            <a:custGeom>
              <a:avLst/>
              <a:gdLst/>
              <a:ahLst/>
              <a:cxnLst/>
              <a:rect l="l" t="t" r="r" b="b"/>
              <a:pathLst>
                <a:path w="7253" h="4497" extrusionOk="0">
                  <a:moveTo>
                    <a:pt x="7253" y="0"/>
                  </a:moveTo>
                  <a:lnTo>
                    <a:pt x="2235" y="14"/>
                  </a:lnTo>
                  <a:cubicBezTo>
                    <a:pt x="997" y="20"/>
                    <a:pt x="0" y="1023"/>
                    <a:pt x="0" y="2262"/>
                  </a:cubicBezTo>
                  <a:cubicBezTo>
                    <a:pt x="6" y="3500"/>
                    <a:pt x="1015" y="4497"/>
                    <a:pt x="2249" y="4497"/>
                  </a:cubicBezTo>
                  <a:lnTo>
                    <a:pt x="7253" y="4479"/>
                  </a:lnTo>
                  <a:lnTo>
                    <a:pt x="72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41"/>
          <p:cNvGrpSpPr/>
          <p:nvPr/>
        </p:nvGrpSpPr>
        <p:grpSpPr>
          <a:xfrm>
            <a:off x="-2757" y="4390772"/>
            <a:ext cx="865255" cy="666251"/>
            <a:chOff x="3074425" y="3917778"/>
            <a:chExt cx="865255" cy="666251"/>
          </a:xfrm>
        </p:grpSpPr>
        <p:grpSp>
          <p:nvGrpSpPr>
            <p:cNvPr id="717" name="Google Shape;717;p41"/>
            <p:cNvGrpSpPr/>
            <p:nvPr/>
          </p:nvGrpSpPr>
          <p:grpSpPr>
            <a:xfrm>
              <a:off x="3074425" y="4133675"/>
              <a:ext cx="450818" cy="450353"/>
              <a:chOff x="2990200" y="4108400"/>
              <a:chExt cx="450818" cy="450353"/>
            </a:xfrm>
          </p:grpSpPr>
          <p:sp>
            <p:nvSpPr>
              <p:cNvPr id="718" name="Google Shape;718;p41"/>
              <p:cNvSpPr/>
              <p:nvPr/>
            </p:nvSpPr>
            <p:spPr>
              <a:xfrm>
                <a:off x="2990200" y="4108400"/>
                <a:ext cx="450818" cy="450353"/>
              </a:xfrm>
              <a:custGeom>
                <a:avLst/>
                <a:gdLst/>
                <a:ahLst/>
                <a:cxnLst/>
                <a:rect l="l" t="t" r="r" b="b"/>
                <a:pathLst>
                  <a:path w="8722" h="8713" extrusionOk="0">
                    <a:moveTo>
                      <a:pt x="4365" y="0"/>
                    </a:moveTo>
                    <a:cubicBezTo>
                      <a:pt x="1958" y="0"/>
                      <a:pt x="1" y="1950"/>
                      <a:pt x="1" y="4357"/>
                    </a:cubicBezTo>
                    <a:cubicBezTo>
                      <a:pt x="1" y="6763"/>
                      <a:pt x="1958" y="8713"/>
                      <a:pt x="4365" y="8713"/>
                    </a:cubicBezTo>
                    <a:cubicBezTo>
                      <a:pt x="6772" y="8713"/>
                      <a:pt x="8721" y="6763"/>
                      <a:pt x="8721" y="4357"/>
                    </a:cubicBezTo>
                    <a:cubicBezTo>
                      <a:pt x="8721" y="1950"/>
                      <a:pt x="6772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3032583" y="4309923"/>
                <a:ext cx="358556" cy="36853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713" extrusionOk="0">
                    <a:moveTo>
                      <a:pt x="1" y="0"/>
                    </a:moveTo>
                    <a:lnTo>
                      <a:pt x="1" y="712"/>
                    </a:lnTo>
                    <a:lnTo>
                      <a:pt x="6936" y="712"/>
                    </a:lnTo>
                    <a:lnTo>
                      <a:pt x="6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41"/>
            <p:cNvGrpSpPr/>
            <p:nvPr/>
          </p:nvGrpSpPr>
          <p:grpSpPr>
            <a:xfrm rot="-1382842">
              <a:off x="3418688" y="3988052"/>
              <a:ext cx="450827" cy="450362"/>
              <a:chOff x="2990200" y="4108400"/>
              <a:chExt cx="450818" cy="450353"/>
            </a:xfrm>
          </p:grpSpPr>
          <p:sp>
            <p:nvSpPr>
              <p:cNvPr id="721" name="Google Shape;721;p41"/>
              <p:cNvSpPr/>
              <p:nvPr/>
            </p:nvSpPr>
            <p:spPr>
              <a:xfrm>
                <a:off x="2990200" y="4108400"/>
                <a:ext cx="450818" cy="450353"/>
              </a:xfrm>
              <a:custGeom>
                <a:avLst/>
                <a:gdLst/>
                <a:ahLst/>
                <a:cxnLst/>
                <a:rect l="l" t="t" r="r" b="b"/>
                <a:pathLst>
                  <a:path w="8722" h="8713" extrusionOk="0">
                    <a:moveTo>
                      <a:pt x="4365" y="0"/>
                    </a:moveTo>
                    <a:cubicBezTo>
                      <a:pt x="1958" y="0"/>
                      <a:pt x="1" y="1950"/>
                      <a:pt x="1" y="4357"/>
                    </a:cubicBezTo>
                    <a:cubicBezTo>
                      <a:pt x="1" y="6763"/>
                      <a:pt x="1958" y="8713"/>
                      <a:pt x="4365" y="8713"/>
                    </a:cubicBezTo>
                    <a:cubicBezTo>
                      <a:pt x="6772" y="8713"/>
                      <a:pt x="8721" y="6763"/>
                      <a:pt x="8721" y="4357"/>
                    </a:cubicBezTo>
                    <a:cubicBezTo>
                      <a:pt x="8721" y="1950"/>
                      <a:pt x="6772" y="0"/>
                      <a:pt x="4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3032583" y="4309923"/>
                <a:ext cx="358556" cy="36853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713" extrusionOk="0">
                    <a:moveTo>
                      <a:pt x="1" y="0"/>
                    </a:moveTo>
                    <a:lnTo>
                      <a:pt x="1" y="712"/>
                    </a:lnTo>
                    <a:lnTo>
                      <a:pt x="6936" y="712"/>
                    </a:lnTo>
                    <a:lnTo>
                      <a:pt x="69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3" name="Google Shape;723;p41"/>
          <p:cNvGrpSpPr/>
          <p:nvPr/>
        </p:nvGrpSpPr>
        <p:grpSpPr>
          <a:xfrm flipH="1">
            <a:off x="8375674" y="4480961"/>
            <a:ext cx="579299" cy="572681"/>
            <a:chOff x="6994225" y="1234025"/>
            <a:chExt cx="836412" cy="826738"/>
          </a:xfrm>
        </p:grpSpPr>
        <p:sp>
          <p:nvSpPr>
            <p:cNvPr id="724" name="Google Shape;724;p41"/>
            <p:cNvSpPr/>
            <p:nvPr/>
          </p:nvSpPr>
          <p:spPr>
            <a:xfrm>
              <a:off x="6994225" y="1234025"/>
              <a:ext cx="836412" cy="826738"/>
            </a:xfrm>
            <a:custGeom>
              <a:avLst/>
              <a:gdLst/>
              <a:ahLst/>
              <a:cxnLst/>
              <a:rect l="l" t="t" r="r" b="b"/>
              <a:pathLst>
                <a:path w="20146" h="19913" extrusionOk="0">
                  <a:moveTo>
                    <a:pt x="9114" y="0"/>
                  </a:moveTo>
                  <a:cubicBezTo>
                    <a:pt x="9091" y="0"/>
                    <a:pt x="9067" y="1"/>
                    <a:pt x="9044" y="4"/>
                  </a:cubicBezTo>
                  <a:cubicBezTo>
                    <a:pt x="8713" y="36"/>
                    <a:pt x="8472" y="335"/>
                    <a:pt x="8510" y="665"/>
                  </a:cubicBezTo>
                  <a:lnTo>
                    <a:pt x="8555" y="1103"/>
                  </a:lnTo>
                  <a:cubicBezTo>
                    <a:pt x="6764" y="1478"/>
                    <a:pt x="5175" y="2405"/>
                    <a:pt x="3976" y="3700"/>
                  </a:cubicBezTo>
                  <a:lnTo>
                    <a:pt x="3621" y="3377"/>
                  </a:lnTo>
                  <a:cubicBezTo>
                    <a:pt x="3505" y="3273"/>
                    <a:pt x="3360" y="3222"/>
                    <a:pt x="3216" y="3222"/>
                  </a:cubicBezTo>
                  <a:cubicBezTo>
                    <a:pt x="3052" y="3222"/>
                    <a:pt x="2887" y="3289"/>
                    <a:pt x="2769" y="3421"/>
                  </a:cubicBezTo>
                  <a:cubicBezTo>
                    <a:pt x="2540" y="3670"/>
                    <a:pt x="2566" y="4051"/>
                    <a:pt x="2813" y="4279"/>
                  </a:cubicBezTo>
                  <a:lnTo>
                    <a:pt x="3214" y="4641"/>
                  </a:lnTo>
                  <a:cubicBezTo>
                    <a:pt x="2426" y="5772"/>
                    <a:pt x="1898" y="7099"/>
                    <a:pt x="1728" y="8534"/>
                  </a:cubicBezTo>
                  <a:lnTo>
                    <a:pt x="686" y="8439"/>
                  </a:lnTo>
                  <a:cubicBezTo>
                    <a:pt x="667" y="8437"/>
                    <a:pt x="648" y="8436"/>
                    <a:pt x="629" y="8436"/>
                  </a:cubicBezTo>
                  <a:cubicBezTo>
                    <a:pt x="322" y="8436"/>
                    <a:pt x="61" y="8673"/>
                    <a:pt x="31" y="8985"/>
                  </a:cubicBezTo>
                  <a:cubicBezTo>
                    <a:pt x="1" y="9316"/>
                    <a:pt x="247" y="9614"/>
                    <a:pt x="578" y="9639"/>
                  </a:cubicBezTo>
                  <a:lnTo>
                    <a:pt x="1657" y="9741"/>
                  </a:lnTo>
                  <a:cubicBezTo>
                    <a:pt x="1696" y="11969"/>
                    <a:pt x="2566" y="13989"/>
                    <a:pt x="3970" y="15507"/>
                  </a:cubicBezTo>
                  <a:lnTo>
                    <a:pt x="3531" y="15946"/>
                  </a:lnTo>
                  <a:cubicBezTo>
                    <a:pt x="3296" y="16181"/>
                    <a:pt x="3290" y="16562"/>
                    <a:pt x="3525" y="16797"/>
                  </a:cubicBezTo>
                  <a:cubicBezTo>
                    <a:pt x="3643" y="16918"/>
                    <a:pt x="3798" y="16978"/>
                    <a:pt x="3954" y="16978"/>
                  </a:cubicBezTo>
                  <a:cubicBezTo>
                    <a:pt x="4108" y="16978"/>
                    <a:pt x="4262" y="16919"/>
                    <a:pt x="4383" y="16803"/>
                  </a:cubicBezTo>
                  <a:lnTo>
                    <a:pt x="4852" y="16333"/>
                  </a:lnTo>
                  <a:cubicBezTo>
                    <a:pt x="6351" y="17553"/>
                    <a:pt x="8256" y="18289"/>
                    <a:pt x="10340" y="18289"/>
                  </a:cubicBezTo>
                  <a:cubicBezTo>
                    <a:pt x="10562" y="18289"/>
                    <a:pt x="10777" y="18277"/>
                    <a:pt x="10993" y="18264"/>
                  </a:cubicBezTo>
                  <a:lnTo>
                    <a:pt x="11108" y="19376"/>
                  </a:lnTo>
                  <a:cubicBezTo>
                    <a:pt x="11143" y="19682"/>
                    <a:pt x="11404" y="19913"/>
                    <a:pt x="11707" y="19913"/>
                  </a:cubicBezTo>
                  <a:cubicBezTo>
                    <a:pt x="11730" y="19913"/>
                    <a:pt x="11752" y="19912"/>
                    <a:pt x="11775" y="19909"/>
                  </a:cubicBezTo>
                  <a:cubicBezTo>
                    <a:pt x="12105" y="19877"/>
                    <a:pt x="12347" y="19578"/>
                    <a:pt x="12315" y="19248"/>
                  </a:cubicBezTo>
                  <a:lnTo>
                    <a:pt x="12195" y="18086"/>
                  </a:lnTo>
                  <a:cubicBezTo>
                    <a:pt x="13819" y="17737"/>
                    <a:pt x="15281" y="16923"/>
                    <a:pt x="16424" y="15800"/>
                  </a:cubicBezTo>
                  <a:lnTo>
                    <a:pt x="16874" y="16207"/>
                  </a:lnTo>
                  <a:cubicBezTo>
                    <a:pt x="16990" y="16310"/>
                    <a:pt x="17136" y="16361"/>
                    <a:pt x="17281" y="16361"/>
                  </a:cubicBezTo>
                  <a:cubicBezTo>
                    <a:pt x="17448" y="16361"/>
                    <a:pt x="17613" y="16294"/>
                    <a:pt x="17732" y="16161"/>
                  </a:cubicBezTo>
                  <a:cubicBezTo>
                    <a:pt x="17955" y="15914"/>
                    <a:pt x="17935" y="15533"/>
                    <a:pt x="17688" y="15304"/>
                  </a:cubicBezTo>
                  <a:lnTo>
                    <a:pt x="17225" y="14891"/>
                  </a:lnTo>
                  <a:cubicBezTo>
                    <a:pt x="18125" y="13722"/>
                    <a:pt x="18735" y="12312"/>
                    <a:pt x="18939" y="10782"/>
                  </a:cubicBezTo>
                  <a:lnTo>
                    <a:pt x="19459" y="10826"/>
                  </a:lnTo>
                  <a:cubicBezTo>
                    <a:pt x="19479" y="10828"/>
                    <a:pt x="19498" y="10829"/>
                    <a:pt x="19517" y="10829"/>
                  </a:cubicBezTo>
                  <a:cubicBezTo>
                    <a:pt x="19823" y="10829"/>
                    <a:pt x="20084" y="10592"/>
                    <a:pt x="20113" y="10280"/>
                  </a:cubicBezTo>
                  <a:cubicBezTo>
                    <a:pt x="20145" y="9950"/>
                    <a:pt x="19898" y="9652"/>
                    <a:pt x="19567" y="9627"/>
                  </a:cubicBezTo>
                  <a:lnTo>
                    <a:pt x="19022" y="9576"/>
                  </a:lnTo>
                  <a:cubicBezTo>
                    <a:pt x="19016" y="7372"/>
                    <a:pt x="18183" y="5359"/>
                    <a:pt x="16824" y="3834"/>
                  </a:cubicBezTo>
                  <a:lnTo>
                    <a:pt x="18017" y="2659"/>
                  </a:lnTo>
                  <a:cubicBezTo>
                    <a:pt x="18253" y="2424"/>
                    <a:pt x="18260" y="2043"/>
                    <a:pt x="18025" y="1803"/>
                  </a:cubicBezTo>
                  <a:cubicBezTo>
                    <a:pt x="17906" y="1683"/>
                    <a:pt x="17750" y="1624"/>
                    <a:pt x="17594" y="1624"/>
                  </a:cubicBezTo>
                  <a:cubicBezTo>
                    <a:pt x="17440" y="1624"/>
                    <a:pt x="17286" y="1682"/>
                    <a:pt x="17167" y="1795"/>
                  </a:cubicBezTo>
                  <a:lnTo>
                    <a:pt x="15959" y="2990"/>
                  </a:lnTo>
                  <a:cubicBezTo>
                    <a:pt x="14449" y="1700"/>
                    <a:pt x="12486" y="918"/>
                    <a:pt x="10340" y="918"/>
                  </a:cubicBezTo>
                  <a:cubicBezTo>
                    <a:pt x="10143" y="918"/>
                    <a:pt x="9946" y="932"/>
                    <a:pt x="9756" y="944"/>
                  </a:cubicBezTo>
                  <a:lnTo>
                    <a:pt x="9710" y="537"/>
                  </a:lnTo>
                  <a:cubicBezTo>
                    <a:pt x="9675" y="231"/>
                    <a:pt x="9420" y="0"/>
                    <a:pt x="9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7243874" y="1536650"/>
              <a:ext cx="64643" cy="64601"/>
            </a:xfrm>
            <a:custGeom>
              <a:avLst/>
              <a:gdLst/>
              <a:ahLst/>
              <a:cxnLst/>
              <a:rect l="l" t="t" r="r" b="b"/>
              <a:pathLst>
                <a:path w="1557" h="1556" extrusionOk="0">
                  <a:moveTo>
                    <a:pt x="783" y="1"/>
                  </a:moveTo>
                  <a:cubicBezTo>
                    <a:pt x="351" y="1"/>
                    <a:pt x="1" y="350"/>
                    <a:pt x="1" y="775"/>
                  </a:cubicBezTo>
                  <a:cubicBezTo>
                    <a:pt x="1" y="1207"/>
                    <a:pt x="351" y="1556"/>
                    <a:pt x="783" y="1556"/>
                  </a:cubicBezTo>
                  <a:cubicBezTo>
                    <a:pt x="1208" y="1556"/>
                    <a:pt x="1557" y="1207"/>
                    <a:pt x="1557" y="775"/>
                  </a:cubicBezTo>
                  <a:cubicBezTo>
                    <a:pt x="1557" y="350"/>
                    <a:pt x="1208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7475960" y="1421438"/>
              <a:ext cx="84696" cy="84654"/>
            </a:xfrm>
            <a:custGeom>
              <a:avLst/>
              <a:gdLst/>
              <a:ahLst/>
              <a:cxnLst/>
              <a:rect l="l" t="t" r="r" b="b"/>
              <a:pathLst>
                <a:path w="2040" h="2039" extrusionOk="0">
                  <a:moveTo>
                    <a:pt x="1023" y="0"/>
                  </a:moveTo>
                  <a:cubicBezTo>
                    <a:pt x="457" y="0"/>
                    <a:pt x="0" y="457"/>
                    <a:pt x="0" y="1023"/>
                  </a:cubicBezTo>
                  <a:cubicBezTo>
                    <a:pt x="0" y="1581"/>
                    <a:pt x="457" y="2038"/>
                    <a:pt x="1023" y="2038"/>
                  </a:cubicBezTo>
                  <a:cubicBezTo>
                    <a:pt x="1582" y="2038"/>
                    <a:pt x="2040" y="1581"/>
                    <a:pt x="2040" y="1023"/>
                  </a:cubicBezTo>
                  <a:cubicBezTo>
                    <a:pt x="2040" y="457"/>
                    <a:pt x="1582" y="0"/>
                    <a:pt x="1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454039" y="1738221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8" y="1"/>
                  </a:moveTo>
                  <a:cubicBezTo>
                    <a:pt x="548" y="1"/>
                    <a:pt x="283" y="162"/>
                    <a:pt x="159" y="435"/>
                  </a:cubicBezTo>
                  <a:cubicBezTo>
                    <a:pt x="1" y="798"/>
                    <a:pt x="167" y="1229"/>
                    <a:pt x="534" y="1388"/>
                  </a:cubicBezTo>
                  <a:cubicBezTo>
                    <a:pt x="628" y="1429"/>
                    <a:pt x="727" y="1449"/>
                    <a:pt x="824" y="1449"/>
                  </a:cubicBezTo>
                  <a:cubicBezTo>
                    <a:pt x="1102" y="1449"/>
                    <a:pt x="1369" y="1288"/>
                    <a:pt x="1487" y="1020"/>
                  </a:cubicBezTo>
                  <a:cubicBezTo>
                    <a:pt x="1645" y="651"/>
                    <a:pt x="1481" y="226"/>
                    <a:pt x="1120" y="62"/>
                  </a:cubicBezTo>
                  <a:cubicBezTo>
                    <a:pt x="1024" y="20"/>
                    <a:pt x="92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7274265" y="1765913"/>
              <a:ext cx="68338" cy="60159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827" y="0"/>
                  </a:moveTo>
                  <a:cubicBezTo>
                    <a:pt x="547" y="0"/>
                    <a:pt x="281" y="162"/>
                    <a:pt x="159" y="436"/>
                  </a:cubicBezTo>
                  <a:cubicBezTo>
                    <a:pt x="0" y="797"/>
                    <a:pt x="165" y="1224"/>
                    <a:pt x="534" y="1388"/>
                  </a:cubicBezTo>
                  <a:cubicBezTo>
                    <a:pt x="627" y="1429"/>
                    <a:pt x="725" y="1448"/>
                    <a:pt x="821" y="1448"/>
                  </a:cubicBezTo>
                  <a:cubicBezTo>
                    <a:pt x="1099" y="1448"/>
                    <a:pt x="1368" y="1287"/>
                    <a:pt x="1487" y="1013"/>
                  </a:cubicBezTo>
                  <a:cubicBezTo>
                    <a:pt x="1645" y="652"/>
                    <a:pt x="1479" y="225"/>
                    <a:pt x="1118" y="61"/>
                  </a:cubicBezTo>
                  <a:cubicBezTo>
                    <a:pt x="1023" y="20"/>
                    <a:pt x="924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95948" y="1612463"/>
              <a:ext cx="68296" cy="60159"/>
            </a:xfrm>
            <a:custGeom>
              <a:avLst/>
              <a:gdLst/>
              <a:ahLst/>
              <a:cxnLst/>
              <a:rect l="l" t="t" r="r" b="b"/>
              <a:pathLst>
                <a:path w="1645" h="1449" extrusionOk="0">
                  <a:moveTo>
                    <a:pt x="821" y="0"/>
                  </a:moveTo>
                  <a:cubicBezTo>
                    <a:pt x="541" y="0"/>
                    <a:pt x="276" y="161"/>
                    <a:pt x="159" y="435"/>
                  </a:cubicBezTo>
                  <a:cubicBezTo>
                    <a:pt x="0" y="797"/>
                    <a:pt x="165" y="1223"/>
                    <a:pt x="528" y="1388"/>
                  </a:cubicBezTo>
                  <a:cubicBezTo>
                    <a:pt x="622" y="1429"/>
                    <a:pt x="721" y="1448"/>
                    <a:pt x="818" y="1448"/>
                  </a:cubicBezTo>
                  <a:cubicBezTo>
                    <a:pt x="1097" y="1448"/>
                    <a:pt x="1362" y="1287"/>
                    <a:pt x="1480" y="1013"/>
                  </a:cubicBezTo>
                  <a:cubicBezTo>
                    <a:pt x="1645" y="652"/>
                    <a:pt x="1480" y="225"/>
                    <a:pt x="1111" y="60"/>
                  </a:cubicBezTo>
                  <a:cubicBezTo>
                    <a:pt x="1016" y="20"/>
                    <a:pt x="918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1F2AE81-B4EE-3125-5758-CC11030F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319" y="287506"/>
            <a:ext cx="4321844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86190"/>
      </p:ext>
    </p:extLst>
  </p:cSld>
  <p:clrMapOvr>
    <a:masterClrMapping/>
  </p:clrMapOvr>
</p:sld>
</file>

<file path=ppt/theme/theme1.xml><?xml version="1.0" encoding="utf-8"?>
<a:theme xmlns:a="http://schemas.openxmlformats.org/drawingml/2006/main" name="Rare Diseases Breakthrough: Autoimmune Hepatitis by Slidesgo">
  <a:themeElements>
    <a:clrScheme name="Simple Light">
      <a:dk1>
        <a:srgbClr val="00144A"/>
      </a:dk1>
      <a:lt1>
        <a:srgbClr val="0044D3"/>
      </a:lt1>
      <a:dk2>
        <a:srgbClr val="FE8BD1"/>
      </a:dk2>
      <a:lt2>
        <a:srgbClr val="9AC9C2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14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Rare Diseases Breakthrough: Autoimmune Hepatitis by Slidesgo</vt:lpstr>
      <vt:lpstr>Predictive Model for Chronic Hepatitis B Virus Infection  </vt:lpstr>
      <vt:lpstr> NHANES Datasets</vt:lpstr>
      <vt:lpstr>Demographic Data</vt:lpstr>
      <vt:lpstr>Gender</vt:lpstr>
      <vt:lpstr>Gender</vt:lpstr>
      <vt:lpstr>Race</vt:lpstr>
      <vt:lpstr>Race</vt:lpstr>
      <vt:lpstr>Age</vt:lpstr>
      <vt:lpstr>Age</vt:lpstr>
      <vt:lpstr>Household Income</vt:lpstr>
      <vt:lpstr>Household Income</vt:lpstr>
      <vt:lpstr>Conclusions</vt:lpstr>
      <vt:lpstr>Conclusions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MisFits</dc:title>
  <cp:revision>272</cp:revision>
  <dcterms:modified xsi:type="dcterms:W3CDTF">2023-11-12T00:06:53Z</dcterms:modified>
</cp:coreProperties>
</file>