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E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AE516-6211-458A-9681-3E3F4C18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365C1-AD9C-4DAF-A3E1-974081179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D4B61-E1A7-4C63-A567-7CC8D95C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99F98-E761-4709-A7B5-09726D9E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D35B1-2B8D-465C-853C-A4CFE640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6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175CC-3131-47EF-8E56-92B0FD7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382AC-E748-4AB1-B822-39A8DCE04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59275-40FD-4209-8E5E-E966A3D3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0D3F-175D-4AC5-BE6C-50B25072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09D4C1-D6FD-4503-AC92-71B28D6F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5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C3C59A-8602-40B6-A720-46DB6D7BC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3AC575-5CD9-4DE0-BB8B-C14195EE8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753C9-E0F7-4833-B8AE-41661A7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BE6392-F336-4447-92FA-275446F6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6B3-5F45-4943-9B72-3BCFA2DC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4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5CF55-D2AF-4CB1-8A5E-F7DE9447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1F0C2-7184-4EC2-ADFA-C7AE5DC3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32C0D-4A26-4DA8-91DD-4F04D195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8D877-28A7-4BF1-B9BE-DCB79CAE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45492-C8F7-4176-B862-421A572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2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66251-0A01-49F3-8A90-D2D68E8C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1CC5F6-91AC-4484-B899-71457B40B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76EDB-35EE-4FB9-A07B-D7888BC8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C9992-21D2-465B-9963-9B2F86C3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9C0E38-99DB-4CED-8109-9368B93F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82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8BEE9-4E83-4A03-B872-B1873F6F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C0843-C5DF-4F0C-96A4-9E2DC289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0D4051-221E-4078-9F76-765F45167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0D133-C383-4A52-ABDC-60B44641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7ABD4-43EE-442A-852E-8CFB1EE2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DB6394-797E-4453-AF61-C2F47AA6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02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C4192-343F-4642-BC2D-DCB58310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1B319D-EE6D-49EF-B0FF-782E1AF6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A0E38D-1249-415D-9000-A09413CF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77E1A8-6DC8-453D-A8AD-FD63C84C6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F8702D-7B22-4FCB-A73F-31E7387D6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5C7D17-FEED-401A-8258-DFA4A9C7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76C104-F916-482A-A64D-A4C6A703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CFF9BF-66A8-4C0C-8148-81EC51F5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380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E6232-D097-4491-B7D0-C12E5CA2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974125-215E-46BB-81C4-3BB11C0A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250C06-63F1-43CC-B157-1EA7250E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8E4A93-20FA-4B0F-A115-0932B3DE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14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535C2-16DB-47C7-9FF4-487B6705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52FB6-DC7B-4439-B419-EE3F052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F2AEB-141D-4EC2-8DE3-D157269D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552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9614-7C38-4D08-A2CD-2DE0440C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EA69C-F167-4287-A430-DE50491E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4137A6-57C2-454B-A00A-2123C1F4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D1DFEF-72C4-4D79-A72D-F4A3B384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9AAA7E-869E-4C8E-8B4E-5D42BEA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A043A9-E449-4CBE-9419-0BC0BB04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33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991C3-BE14-4E2B-A047-501405DA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FA7CDC-4EDC-4318-8CE6-C7F315FE6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E443CC-8843-4AAC-A456-F23A2D4D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DFE6E-7082-4293-A7B0-B93A2B5D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AAB27-CD62-427F-9A2B-27CD5AA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E5DDB-B80B-40CA-8E7F-3FEB78E7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84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D9C0A9-4AEE-444E-95A7-45031CAF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0E37AB-E4D2-40BA-A5FC-530F4E64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858B-4D83-4488-A78A-A5CAEB225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189A-1B80-4278-8BBB-32BD2856338A}" type="datetimeFigureOut">
              <a:rPr lang="fr-CH" smtClean="0"/>
              <a:t>28.04.2022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D9-E3C5-4A8A-88CA-88245E9F8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8C121-D504-4FF4-A930-3F5DDD26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41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6A8B4ED-3FF1-438E-A632-B36D83DBBE06}"/>
              </a:ext>
            </a:extLst>
          </p:cNvPr>
          <p:cNvSpPr/>
          <p:nvPr/>
        </p:nvSpPr>
        <p:spPr>
          <a:xfrm>
            <a:off x="4219575" y="914850"/>
            <a:ext cx="3600000" cy="360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3E52E-B654-4103-9367-0B3900FA3E45}"/>
              </a:ext>
            </a:extLst>
          </p:cNvPr>
          <p:cNvSpPr txBox="1"/>
          <p:nvPr/>
        </p:nvSpPr>
        <p:spPr>
          <a:xfrm>
            <a:off x="4219575" y="252435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04FDCF-DE19-4AAE-AE03-CF73F4A9675B}"/>
              </a:ext>
            </a:extLst>
          </p:cNvPr>
          <p:cNvSpPr txBox="1"/>
          <p:nvPr/>
        </p:nvSpPr>
        <p:spPr>
          <a:xfrm>
            <a:off x="4476750" y="342900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38B73A-A5AF-45F7-AEE6-2982F184BE54}"/>
              </a:ext>
            </a:extLst>
          </p:cNvPr>
          <p:cNvSpPr txBox="1"/>
          <p:nvPr/>
        </p:nvSpPr>
        <p:spPr>
          <a:xfrm>
            <a:off x="5371875" y="405765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B359CD-E745-4442-9171-1D165F0BA097}"/>
              </a:ext>
            </a:extLst>
          </p:cNvPr>
          <p:cNvSpPr txBox="1"/>
          <p:nvPr/>
        </p:nvSpPr>
        <p:spPr>
          <a:xfrm>
            <a:off x="7067550" y="342900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B67399-93EB-429C-95E9-698FD608A3FD}"/>
              </a:ext>
            </a:extLst>
          </p:cNvPr>
          <p:cNvSpPr txBox="1"/>
          <p:nvPr/>
        </p:nvSpPr>
        <p:spPr>
          <a:xfrm>
            <a:off x="7324725" y="253365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D1C851-6867-4300-82C5-341EC62BE2E4}"/>
              </a:ext>
            </a:extLst>
          </p:cNvPr>
          <p:cNvSpPr txBox="1"/>
          <p:nvPr/>
        </p:nvSpPr>
        <p:spPr>
          <a:xfrm>
            <a:off x="6220052" y="405765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84B501-29CD-4BD4-99FA-56F3679170FF}"/>
              </a:ext>
            </a:extLst>
          </p:cNvPr>
          <p:cNvSpPr txBox="1"/>
          <p:nvPr/>
        </p:nvSpPr>
        <p:spPr>
          <a:xfrm>
            <a:off x="5100412" y="2391430"/>
            <a:ext cx="183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/>
              <a:t>e-puck2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DED2C21-EA99-4729-BD07-45B45502049B}"/>
              </a:ext>
            </a:extLst>
          </p:cNvPr>
          <p:cNvCxnSpPr>
            <a:cxnSpLocks/>
          </p:cNvCxnSpPr>
          <p:nvPr/>
        </p:nvCxnSpPr>
        <p:spPr>
          <a:xfrm>
            <a:off x="3139575" y="2714850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FBFE399-BF05-415D-B22C-890B3D2A0A37}"/>
              </a:ext>
            </a:extLst>
          </p:cNvPr>
          <p:cNvCxnSpPr>
            <a:cxnSpLocks/>
          </p:cNvCxnSpPr>
          <p:nvPr/>
        </p:nvCxnSpPr>
        <p:spPr>
          <a:xfrm flipV="1">
            <a:off x="3779081" y="3730275"/>
            <a:ext cx="756000" cy="75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47CFFFC-2EA5-490E-AABA-7B04EA9659D2}"/>
              </a:ext>
            </a:extLst>
          </p:cNvPr>
          <p:cNvCxnSpPr>
            <a:cxnSpLocks/>
          </p:cNvCxnSpPr>
          <p:nvPr/>
        </p:nvCxnSpPr>
        <p:spPr>
          <a:xfrm flipV="1">
            <a:off x="5144248" y="4438650"/>
            <a:ext cx="360000" cy="97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AA6037F-6512-4349-8CAA-4CD2FC403453}"/>
              </a:ext>
            </a:extLst>
          </p:cNvPr>
          <p:cNvCxnSpPr>
            <a:cxnSpLocks/>
          </p:cNvCxnSpPr>
          <p:nvPr/>
        </p:nvCxnSpPr>
        <p:spPr>
          <a:xfrm flipH="1" flipV="1">
            <a:off x="6553723" y="4438650"/>
            <a:ext cx="360000" cy="97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A3D57BA-2174-4C1D-84BD-22D903D1C061}"/>
              </a:ext>
            </a:extLst>
          </p:cNvPr>
          <p:cNvCxnSpPr>
            <a:cxnSpLocks/>
          </p:cNvCxnSpPr>
          <p:nvPr/>
        </p:nvCxnSpPr>
        <p:spPr>
          <a:xfrm flipH="1" flipV="1">
            <a:off x="7496888" y="3752438"/>
            <a:ext cx="756000" cy="75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F514030-C361-4030-AC9D-27AB7C7AB4CD}"/>
              </a:ext>
            </a:extLst>
          </p:cNvPr>
          <p:cNvCxnSpPr>
            <a:cxnSpLocks/>
          </p:cNvCxnSpPr>
          <p:nvPr/>
        </p:nvCxnSpPr>
        <p:spPr>
          <a:xfrm flipH="1" flipV="1">
            <a:off x="7839075" y="2714850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336031F-0FCF-409D-8B03-85B04B3A2DB3}"/>
              </a:ext>
            </a:extLst>
          </p:cNvPr>
          <p:cNvSpPr txBox="1"/>
          <p:nvPr/>
        </p:nvSpPr>
        <p:spPr>
          <a:xfrm>
            <a:off x="2166808" y="25243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F12A863-8391-4AF0-B58E-2B5A6E0B1CF1}"/>
              </a:ext>
            </a:extLst>
          </p:cNvPr>
          <p:cNvSpPr txBox="1"/>
          <p:nvPr/>
        </p:nvSpPr>
        <p:spPr>
          <a:xfrm>
            <a:off x="3193191" y="4524375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D99303-C543-411E-BD18-8090B5B8A140}"/>
              </a:ext>
            </a:extLst>
          </p:cNvPr>
          <p:cNvSpPr txBox="1"/>
          <p:nvPr/>
        </p:nvSpPr>
        <p:spPr>
          <a:xfrm>
            <a:off x="4664234" y="54292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03E92F4-67CD-4DCF-9002-2E245C4C8533}"/>
              </a:ext>
            </a:extLst>
          </p:cNvPr>
          <p:cNvSpPr txBox="1"/>
          <p:nvPr/>
        </p:nvSpPr>
        <p:spPr>
          <a:xfrm>
            <a:off x="6515623" y="54292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EFC066-6F15-43DF-9D96-287589178819}"/>
              </a:ext>
            </a:extLst>
          </p:cNvPr>
          <p:cNvSpPr txBox="1"/>
          <p:nvPr/>
        </p:nvSpPr>
        <p:spPr>
          <a:xfrm>
            <a:off x="7963198" y="45436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FCE5C35-8F5F-4487-AB6D-2CD3036D5260}"/>
              </a:ext>
            </a:extLst>
          </p:cNvPr>
          <p:cNvSpPr txBox="1"/>
          <p:nvPr/>
        </p:nvSpPr>
        <p:spPr>
          <a:xfrm>
            <a:off x="8938575" y="25336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6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7F6D38A-43CF-4C65-9909-36E9CE546285}"/>
              </a:ext>
            </a:extLst>
          </p:cNvPr>
          <p:cNvCxnSpPr/>
          <p:nvPr/>
        </p:nvCxnSpPr>
        <p:spPr>
          <a:xfrm>
            <a:off x="6019574" y="4581525"/>
            <a:ext cx="0" cy="847725"/>
          </a:xfrm>
          <a:prstGeom prst="straightConnector1">
            <a:avLst/>
          </a:prstGeom>
          <a:ln w="76200">
            <a:solidFill>
              <a:srgbClr val="4FE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77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Schaller Thibault</dc:creator>
  <cp:lastModifiedBy>Schaller Thibault</cp:lastModifiedBy>
  <cp:revision>5</cp:revision>
  <dcterms:created xsi:type="dcterms:W3CDTF">2022-04-28T09:37:45Z</dcterms:created>
  <dcterms:modified xsi:type="dcterms:W3CDTF">2022-04-28T10:45:49Z</dcterms:modified>
</cp:coreProperties>
</file>